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747"/>
    <a:srgbClr val="43B02A"/>
    <a:srgbClr val="5B6770"/>
    <a:srgbClr val="333F48"/>
    <a:srgbClr val="C63663"/>
    <a:srgbClr val="FF8200"/>
    <a:srgbClr val="2B9C74"/>
    <a:srgbClr val="4C3388"/>
    <a:srgbClr val="6645BA"/>
    <a:srgbClr val="5A67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046"/>
    <p:restoredTop sz="96197"/>
  </p:normalViewPr>
  <p:slideViewPr>
    <p:cSldViewPr snapToGrid="0" snapToObjects="1">
      <p:cViewPr>
        <p:scale>
          <a:sx n="135" d="100"/>
          <a:sy n="135" d="100"/>
        </p:scale>
        <p:origin x="608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705631A-2742-274A-BE21-82E89F7295E7}" type="doc">
      <dgm:prSet loTypeId="urn:microsoft.com/office/officeart/2005/8/layout/vList5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A67AB7C-FF26-AE44-9176-4BB4467EE3A2}">
      <dgm:prSet phldrT="[Text]"/>
      <dgm:spPr>
        <a:solidFill>
          <a:srgbClr val="333F48"/>
        </a:solidFill>
      </dgm:spPr>
      <dgm:t>
        <a:bodyPr/>
        <a:lstStyle/>
        <a:p>
          <a:pPr algn="l"/>
          <a:r>
            <a:rPr lang="en-US" dirty="0"/>
            <a:t>Title</a:t>
          </a:r>
        </a:p>
      </dgm:t>
    </dgm:pt>
    <dgm:pt modelId="{75EEFCA5-0FD0-BE4E-AC78-93B02964FD5D}" type="parTrans" cxnId="{DBFD1209-C6EE-954B-B73E-D7942E45C063}">
      <dgm:prSet/>
      <dgm:spPr/>
      <dgm:t>
        <a:bodyPr/>
        <a:lstStyle/>
        <a:p>
          <a:endParaRPr lang="en-US"/>
        </a:p>
      </dgm:t>
    </dgm:pt>
    <dgm:pt modelId="{1C9950AB-8746-1848-A7A5-F10F94CD6EAF}" type="sibTrans" cxnId="{DBFD1209-C6EE-954B-B73E-D7942E45C063}">
      <dgm:prSet/>
      <dgm:spPr/>
      <dgm:t>
        <a:bodyPr/>
        <a:lstStyle/>
        <a:p>
          <a:endParaRPr lang="en-US"/>
        </a:p>
      </dgm:t>
    </dgm:pt>
    <dgm:pt modelId="{49954EEB-429E-D74E-A455-0CBC7DF0EA18}">
      <dgm:prSet phldrT="[Text]"/>
      <dgm:spPr>
        <a:solidFill>
          <a:srgbClr val="333F48"/>
        </a:solidFill>
      </dgm:spPr>
      <dgm:t>
        <a:bodyPr/>
        <a:lstStyle/>
        <a:p>
          <a:pPr algn="l"/>
          <a:r>
            <a:rPr lang="en-US" dirty="0"/>
            <a:t>Co. Type</a:t>
          </a:r>
        </a:p>
      </dgm:t>
    </dgm:pt>
    <dgm:pt modelId="{78EBFAC7-AB4F-6A42-AD32-7FE68DC1CA24}" type="parTrans" cxnId="{0E304A37-9ECA-BE4C-BB8D-D9C1B36A9367}">
      <dgm:prSet/>
      <dgm:spPr/>
      <dgm:t>
        <a:bodyPr/>
        <a:lstStyle/>
        <a:p>
          <a:endParaRPr lang="en-US"/>
        </a:p>
      </dgm:t>
    </dgm:pt>
    <dgm:pt modelId="{09080E58-D145-4040-B399-580024A4DB0A}" type="sibTrans" cxnId="{0E304A37-9ECA-BE4C-BB8D-D9C1B36A9367}">
      <dgm:prSet/>
      <dgm:spPr/>
      <dgm:t>
        <a:bodyPr/>
        <a:lstStyle/>
        <a:p>
          <a:endParaRPr lang="en-US"/>
        </a:p>
      </dgm:t>
    </dgm:pt>
    <dgm:pt modelId="{15A244A1-0D36-C74E-9E0B-F80E1FFDD8CA}">
      <dgm:prSet phldrT="[Text]"/>
      <dgm:spPr>
        <a:solidFill>
          <a:srgbClr val="333F48">
            <a:alpha val="20000"/>
          </a:srgbClr>
        </a:solidFill>
        <a:ln>
          <a:noFill/>
        </a:ln>
      </dgm:spPr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dirty="0">
              <a:solidFill>
                <a:srgbClr val="333F48"/>
              </a:solidFill>
            </a:rPr>
            <a:t>ACO, DCE, Health System, Physician Group, Individual Physician, etc.</a:t>
          </a:r>
        </a:p>
      </dgm:t>
    </dgm:pt>
    <dgm:pt modelId="{D3F50F2A-9D90-1E48-87D3-A14A53BDA655}" type="parTrans" cxnId="{E93EDDA1-4115-BE4A-AC77-F21E4D671391}">
      <dgm:prSet/>
      <dgm:spPr/>
      <dgm:t>
        <a:bodyPr/>
        <a:lstStyle/>
        <a:p>
          <a:endParaRPr lang="en-US"/>
        </a:p>
      </dgm:t>
    </dgm:pt>
    <dgm:pt modelId="{B0347FF9-EA74-F74E-A915-69446852C453}" type="sibTrans" cxnId="{E93EDDA1-4115-BE4A-AC77-F21E4D671391}">
      <dgm:prSet/>
      <dgm:spPr/>
      <dgm:t>
        <a:bodyPr/>
        <a:lstStyle/>
        <a:p>
          <a:endParaRPr lang="en-US"/>
        </a:p>
      </dgm:t>
    </dgm:pt>
    <dgm:pt modelId="{835FF1D8-0344-8448-B769-D084B62ED8F3}">
      <dgm:prSet/>
      <dgm:spPr>
        <a:solidFill>
          <a:srgbClr val="333F48"/>
        </a:solidFill>
      </dgm:spPr>
      <dgm:t>
        <a:bodyPr/>
        <a:lstStyle/>
        <a:p>
          <a:pPr algn="l"/>
          <a:r>
            <a:rPr lang="en-US" dirty="0"/>
            <a:t>Co. Size</a:t>
          </a:r>
        </a:p>
      </dgm:t>
    </dgm:pt>
    <dgm:pt modelId="{1312CCE7-703E-0C4E-A55C-BAB35EE1C779}" type="parTrans" cxnId="{27D27FA7-2A7F-AF4F-B4FE-2B700BC278C2}">
      <dgm:prSet/>
      <dgm:spPr/>
      <dgm:t>
        <a:bodyPr/>
        <a:lstStyle/>
        <a:p>
          <a:endParaRPr lang="en-US"/>
        </a:p>
      </dgm:t>
    </dgm:pt>
    <dgm:pt modelId="{8D9F3AD0-40DC-4842-ADB0-C21F934C76FC}" type="sibTrans" cxnId="{27D27FA7-2A7F-AF4F-B4FE-2B700BC278C2}">
      <dgm:prSet/>
      <dgm:spPr/>
      <dgm:t>
        <a:bodyPr/>
        <a:lstStyle/>
        <a:p>
          <a:endParaRPr lang="en-US"/>
        </a:p>
      </dgm:t>
    </dgm:pt>
    <dgm:pt modelId="{AC3F7C30-C11F-A348-8844-9E85475EB112}">
      <dgm:prSet/>
      <dgm:spPr>
        <a:solidFill>
          <a:srgbClr val="333F48">
            <a:alpha val="20000"/>
          </a:srgbClr>
        </a:solidFill>
        <a:ln>
          <a:noFill/>
        </a:ln>
      </dgm:spPr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dirty="0">
              <a:solidFill>
                <a:srgbClr val="333F48"/>
              </a:solidFill>
            </a:rPr>
            <a:t>How large is the company, how many employees?</a:t>
          </a:r>
        </a:p>
      </dgm:t>
    </dgm:pt>
    <dgm:pt modelId="{6FEBE26F-25DB-CF48-AD1B-202DFEE3B384}" type="parTrans" cxnId="{461168AE-F28B-274B-A73F-3E2464080A18}">
      <dgm:prSet/>
      <dgm:spPr/>
      <dgm:t>
        <a:bodyPr/>
        <a:lstStyle/>
        <a:p>
          <a:endParaRPr lang="en-US"/>
        </a:p>
      </dgm:t>
    </dgm:pt>
    <dgm:pt modelId="{DA610839-75A5-9840-A81E-7F903917C924}" type="sibTrans" cxnId="{461168AE-F28B-274B-A73F-3E2464080A18}">
      <dgm:prSet/>
      <dgm:spPr/>
      <dgm:t>
        <a:bodyPr/>
        <a:lstStyle/>
        <a:p>
          <a:endParaRPr lang="en-US"/>
        </a:p>
      </dgm:t>
    </dgm:pt>
    <dgm:pt modelId="{B2DC189A-B061-C04A-BF16-F1B7A597B9A3}">
      <dgm:prSet/>
      <dgm:spPr>
        <a:solidFill>
          <a:srgbClr val="333F48"/>
        </a:solidFill>
      </dgm:spPr>
      <dgm:t>
        <a:bodyPr/>
        <a:lstStyle/>
        <a:p>
          <a:pPr algn="l"/>
          <a:r>
            <a:rPr lang="en-US" dirty="0"/>
            <a:t>Specialty</a:t>
          </a:r>
        </a:p>
      </dgm:t>
    </dgm:pt>
    <dgm:pt modelId="{F986AA7D-911C-BF45-A29C-EAF4250474A7}" type="parTrans" cxnId="{95A72123-7DE4-D444-8622-5AB455988B56}">
      <dgm:prSet/>
      <dgm:spPr/>
      <dgm:t>
        <a:bodyPr/>
        <a:lstStyle/>
        <a:p>
          <a:endParaRPr lang="en-US"/>
        </a:p>
      </dgm:t>
    </dgm:pt>
    <dgm:pt modelId="{2F816FCD-C673-FC43-A43E-578B5CF41A78}" type="sibTrans" cxnId="{95A72123-7DE4-D444-8622-5AB455988B56}">
      <dgm:prSet/>
      <dgm:spPr/>
      <dgm:t>
        <a:bodyPr/>
        <a:lstStyle/>
        <a:p>
          <a:endParaRPr lang="en-US"/>
        </a:p>
      </dgm:t>
    </dgm:pt>
    <dgm:pt modelId="{284B0D6D-7FE8-F541-B206-CD805EFB025D}">
      <dgm:prSet/>
      <dgm:spPr>
        <a:solidFill>
          <a:srgbClr val="333F48">
            <a:alpha val="20000"/>
          </a:srgbClr>
        </a:solidFill>
        <a:ln>
          <a:noFill/>
        </a:ln>
      </dgm:spPr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dirty="0">
              <a:solidFill>
                <a:srgbClr val="333F48"/>
              </a:solidFill>
            </a:rPr>
            <a:t>Any additional information you can leverage</a:t>
          </a:r>
        </a:p>
      </dgm:t>
    </dgm:pt>
    <dgm:pt modelId="{8637DBD4-1C9F-4744-8116-769B835C172E}" type="parTrans" cxnId="{AE9C56FE-8B67-4847-9A7E-B05F48D146C0}">
      <dgm:prSet/>
      <dgm:spPr/>
      <dgm:t>
        <a:bodyPr/>
        <a:lstStyle/>
        <a:p>
          <a:endParaRPr lang="en-US"/>
        </a:p>
      </dgm:t>
    </dgm:pt>
    <dgm:pt modelId="{A0BA1598-0E7A-0A4D-A53D-5061D60F831E}" type="sibTrans" cxnId="{AE9C56FE-8B67-4847-9A7E-B05F48D146C0}">
      <dgm:prSet/>
      <dgm:spPr/>
      <dgm:t>
        <a:bodyPr/>
        <a:lstStyle/>
        <a:p>
          <a:endParaRPr lang="en-US"/>
        </a:p>
      </dgm:t>
    </dgm:pt>
    <dgm:pt modelId="{982A3C6C-21C7-A24F-A909-8C0EEB800D0B}">
      <dgm:prSet phldrT="[Text]"/>
      <dgm:spPr>
        <a:solidFill>
          <a:srgbClr val="333F48">
            <a:alpha val="20000"/>
          </a:srgbClr>
        </a:solidFill>
        <a:ln>
          <a:noFill/>
        </a:ln>
      </dgm:spPr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dirty="0">
              <a:solidFill>
                <a:srgbClr val="333F48"/>
              </a:solidFill>
            </a:rPr>
            <a:t>Job title/role</a:t>
          </a:r>
        </a:p>
      </dgm:t>
    </dgm:pt>
    <dgm:pt modelId="{68D79BA9-4E60-F048-B632-8AE9A26A9A66}" type="sibTrans" cxnId="{7C3D9A5F-72C1-424B-990A-764529071F69}">
      <dgm:prSet/>
      <dgm:spPr/>
      <dgm:t>
        <a:bodyPr/>
        <a:lstStyle/>
        <a:p>
          <a:endParaRPr lang="en-US"/>
        </a:p>
      </dgm:t>
    </dgm:pt>
    <dgm:pt modelId="{1D27903A-2424-0948-918B-B6253B3D641A}" type="parTrans" cxnId="{7C3D9A5F-72C1-424B-990A-764529071F69}">
      <dgm:prSet/>
      <dgm:spPr/>
      <dgm:t>
        <a:bodyPr/>
        <a:lstStyle/>
        <a:p>
          <a:endParaRPr lang="en-US"/>
        </a:p>
      </dgm:t>
    </dgm:pt>
    <dgm:pt modelId="{935218AD-4CD1-7B4D-AEB0-733D8C60DC3E}">
      <dgm:prSet custT="1"/>
      <dgm:spPr>
        <a:solidFill>
          <a:srgbClr val="333F48"/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gm:spPr>
      <dgm:t>
        <a:bodyPr spcFirstLastPara="0" vert="horz" wrap="square" lIns="41910" tIns="20955" rIns="41910" bIns="20955" numCol="1" spcCol="1270" anchor="ctr" anchorCtr="0"/>
        <a:lstStyle/>
        <a:p>
          <a:pPr algn="l"/>
          <a:r>
            <a:rPr lang="en-US" sz="11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Expertise</a:t>
          </a:r>
        </a:p>
      </dgm:t>
    </dgm:pt>
    <dgm:pt modelId="{56C2C4F7-AEB9-BD41-8A94-AF951713F828}" type="parTrans" cxnId="{28371060-5C14-A042-8DC2-E9C7D28BF397}">
      <dgm:prSet/>
      <dgm:spPr/>
      <dgm:t>
        <a:bodyPr/>
        <a:lstStyle/>
        <a:p>
          <a:endParaRPr lang="en-US"/>
        </a:p>
      </dgm:t>
    </dgm:pt>
    <dgm:pt modelId="{E446D787-3D78-F549-80FB-7E30512DAA5C}" type="sibTrans" cxnId="{28371060-5C14-A042-8DC2-E9C7D28BF397}">
      <dgm:prSet/>
      <dgm:spPr/>
      <dgm:t>
        <a:bodyPr/>
        <a:lstStyle/>
        <a:p>
          <a:endParaRPr lang="en-US"/>
        </a:p>
      </dgm:t>
    </dgm:pt>
    <dgm:pt modelId="{2D41A3B4-C119-3B41-89E2-62F3C062260C}">
      <dgm:prSet/>
      <dgm:spPr>
        <a:solidFill>
          <a:srgbClr val="333F48">
            <a:alpha val="20000"/>
          </a:srgbClr>
        </a:solidFill>
        <a:ln>
          <a:noFill/>
        </a:ln>
      </dgm:spPr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dirty="0">
              <a:solidFill>
                <a:srgbClr val="333F48"/>
              </a:solidFill>
            </a:rPr>
            <a:t>How long have they been in the industry? What is their Seniority level?</a:t>
          </a:r>
        </a:p>
      </dgm:t>
    </dgm:pt>
    <dgm:pt modelId="{9167FE78-7BC9-8240-95BF-7F1E1AFBA1E7}" type="parTrans" cxnId="{64F910AB-14F4-C647-BCB3-FC62AD6D75F8}">
      <dgm:prSet/>
      <dgm:spPr/>
      <dgm:t>
        <a:bodyPr/>
        <a:lstStyle/>
        <a:p>
          <a:endParaRPr lang="en-US"/>
        </a:p>
      </dgm:t>
    </dgm:pt>
    <dgm:pt modelId="{146D5F07-AE19-0949-A474-F4CA87BE0701}" type="sibTrans" cxnId="{64F910AB-14F4-C647-BCB3-FC62AD6D75F8}">
      <dgm:prSet/>
      <dgm:spPr/>
      <dgm:t>
        <a:bodyPr/>
        <a:lstStyle/>
        <a:p>
          <a:endParaRPr lang="en-US"/>
        </a:p>
      </dgm:t>
    </dgm:pt>
    <dgm:pt modelId="{825CFA36-603D-9A44-B426-07862C4A3090}" type="pres">
      <dgm:prSet presAssocID="{A705631A-2742-274A-BE21-82E89F7295E7}" presName="Name0" presStyleCnt="0">
        <dgm:presLayoutVars>
          <dgm:dir/>
          <dgm:animLvl val="lvl"/>
          <dgm:resizeHandles val="exact"/>
        </dgm:presLayoutVars>
      </dgm:prSet>
      <dgm:spPr/>
    </dgm:pt>
    <dgm:pt modelId="{FFEB2AFB-15AA-B645-AF02-C836E9123619}" type="pres">
      <dgm:prSet presAssocID="{7A67AB7C-FF26-AE44-9176-4BB4467EE3A2}" presName="linNode" presStyleCnt="0"/>
      <dgm:spPr/>
    </dgm:pt>
    <dgm:pt modelId="{0BBF667D-ABD6-1442-9E51-714452E7EB70}" type="pres">
      <dgm:prSet presAssocID="{7A67AB7C-FF26-AE44-9176-4BB4467EE3A2}" presName="parentText" presStyleLbl="node1" presStyleIdx="0" presStyleCnt="5" custScaleX="57639">
        <dgm:presLayoutVars>
          <dgm:chMax val="1"/>
          <dgm:bulletEnabled val="1"/>
        </dgm:presLayoutVars>
      </dgm:prSet>
      <dgm:spPr/>
    </dgm:pt>
    <dgm:pt modelId="{9EBA99AE-0FB0-8743-9E4A-7D55E142199E}" type="pres">
      <dgm:prSet presAssocID="{7A67AB7C-FF26-AE44-9176-4BB4467EE3A2}" presName="descendantText" presStyleLbl="alignAccFollowNode1" presStyleIdx="0" presStyleCnt="5" custScaleX="127386">
        <dgm:presLayoutVars>
          <dgm:bulletEnabled val="1"/>
        </dgm:presLayoutVars>
      </dgm:prSet>
      <dgm:spPr/>
    </dgm:pt>
    <dgm:pt modelId="{60C2EDC6-7883-2F4E-A5A1-D6114C7E1ED0}" type="pres">
      <dgm:prSet presAssocID="{1C9950AB-8746-1848-A7A5-F10F94CD6EAF}" presName="sp" presStyleCnt="0"/>
      <dgm:spPr/>
    </dgm:pt>
    <dgm:pt modelId="{AC08A4BC-A6BD-844A-975A-5B187144E17F}" type="pres">
      <dgm:prSet presAssocID="{935218AD-4CD1-7B4D-AEB0-733D8C60DC3E}" presName="linNode" presStyleCnt="0"/>
      <dgm:spPr/>
    </dgm:pt>
    <dgm:pt modelId="{CC064D87-B8AC-6747-BBDB-B2FCD226016E}" type="pres">
      <dgm:prSet presAssocID="{935218AD-4CD1-7B4D-AEB0-733D8C60DC3E}" presName="parentText" presStyleLbl="node1" presStyleIdx="1" presStyleCnt="5" custScaleX="61852">
        <dgm:presLayoutVars>
          <dgm:chMax val="1"/>
          <dgm:bulletEnabled val="1"/>
        </dgm:presLayoutVars>
      </dgm:prSet>
      <dgm:spPr>
        <a:xfrm>
          <a:off x="0" y="721824"/>
          <a:ext cx="1298293" cy="343444"/>
        </a:xfrm>
        <a:prstGeom prst="roundRect">
          <a:avLst/>
        </a:prstGeom>
      </dgm:spPr>
    </dgm:pt>
    <dgm:pt modelId="{14CBC908-03C1-2E48-BDE9-975AF245340D}" type="pres">
      <dgm:prSet presAssocID="{935218AD-4CD1-7B4D-AEB0-733D8C60DC3E}" presName="descendantText" presStyleLbl="alignAccFollowNode1" presStyleIdx="1" presStyleCnt="5" custScaleX="140596">
        <dgm:presLayoutVars>
          <dgm:bulletEnabled val="1"/>
        </dgm:presLayoutVars>
      </dgm:prSet>
      <dgm:spPr/>
    </dgm:pt>
    <dgm:pt modelId="{210DAA10-9DD1-A349-81CE-80ED68BEA57F}" type="pres">
      <dgm:prSet presAssocID="{E446D787-3D78-F549-80FB-7E30512DAA5C}" presName="sp" presStyleCnt="0"/>
      <dgm:spPr/>
    </dgm:pt>
    <dgm:pt modelId="{8428C88B-A3E5-0242-9ABE-085C7919D95E}" type="pres">
      <dgm:prSet presAssocID="{49954EEB-429E-D74E-A455-0CBC7DF0EA18}" presName="linNode" presStyleCnt="0"/>
      <dgm:spPr/>
    </dgm:pt>
    <dgm:pt modelId="{6501DB97-EE0F-4944-BD2F-0C8DDAA0A372}" type="pres">
      <dgm:prSet presAssocID="{49954EEB-429E-D74E-A455-0CBC7DF0EA18}" presName="parentText" presStyleLbl="node1" presStyleIdx="2" presStyleCnt="5" custScaleX="64974">
        <dgm:presLayoutVars>
          <dgm:chMax val="1"/>
          <dgm:bulletEnabled val="1"/>
        </dgm:presLayoutVars>
      </dgm:prSet>
      <dgm:spPr/>
    </dgm:pt>
    <dgm:pt modelId="{19DAF13F-D922-8F48-8A73-C911E67D31A2}" type="pres">
      <dgm:prSet presAssocID="{49954EEB-429E-D74E-A455-0CBC7DF0EA18}" presName="descendantText" presStyleLbl="alignAccFollowNode1" presStyleIdx="2" presStyleCnt="5" custScaleX="143482">
        <dgm:presLayoutVars>
          <dgm:bulletEnabled val="1"/>
        </dgm:presLayoutVars>
      </dgm:prSet>
      <dgm:spPr/>
    </dgm:pt>
    <dgm:pt modelId="{4345A2C5-7342-2840-8D22-6841E643CAF3}" type="pres">
      <dgm:prSet presAssocID="{09080E58-D145-4040-B399-580024A4DB0A}" presName="sp" presStyleCnt="0"/>
      <dgm:spPr/>
    </dgm:pt>
    <dgm:pt modelId="{E4BE93CA-095D-B246-9699-1E3C67FE3690}" type="pres">
      <dgm:prSet presAssocID="{835FF1D8-0344-8448-B769-D084B62ED8F3}" presName="linNode" presStyleCnt="0"/>
      <dgm:spPr/>
    </dgm:pt>
    <dgm:pt modelId="{D4A9EABE-0679-A341-BA86-59C7062D970F}" type="pres">
      <dgm:prSet presAssocID="{835FF1D8-0344-8448-B769-D084B62ED8F3}" presName="parentText" presStyleLbl="node1" presStyleIdx="3" presStyleCnt="5" custScaleX="64974">
        <dgm:presLayoutVars>
          <dgm:chMax val="1"/>
          <dgm:bulletEnabled val="1"/>
        </dgm:presLayoutVars>
      </dgm:prSet>
      <dgm:spPr/>
    </dgm:pt>
    <dgm:pt modelId="{0B6CA841-A33D-2344-AA58-12BFBAA6032B}" type="pres">
      <dgm:prSet presAssocID="{835FF1D8-0344-8448-B769-D084B62ED8F3}" presName="descendantText" presStyleLbl="alignAccFollowNode1" presStyleIdx="3" presStyleCnt="5" custScaleX="143482">
        <dgm:presLayoutVars>
          <dgm:bulletEnabled val="1"/>
        </dgm:presLayoutVars>
      </dgm:prSet>
      <dgm:spPr/>
    </dgm:pt>
    <dgm:pt modelId="{3181272E-E577-DE4C-A061-8B547A2DB213}" type="pres">
      <dgm:prSet presAssocID="{8D9F3AD0-40DC-4842-ADB0-C21F934C76FC}" presName="sp" presStyleCnt="0"/>
      <dgm:spPr/>
    </dgm:pt>
    <dgm:pt modelId="{A8031499-C115-4E4C-9D1B-83C576EEFC05}" type="pres">
      <dgm:prSet presAssocID="{B2DC189A-B061-C04A-BF16-F1B7A597B9A3}" presName="linNode" presStyleCnt="0"/>
      <dgm:spPr/>
    </dgm:pt>
    <dgm:pt modelId="{01A07544-F677-F14F-B9FA-CA5D1B45BC2E}" type="pres">
      <dgm:prSet presAssocID="{B2DC189A-B061-C04A-BF16-F1B7A597B9A3}" presName="parentText" presStyleLbl="node1" presStyleIdx="4" presStyleCnt="5" custScaleX="64974">
        <dgm:presLayoutVars>
          <dgm:chMax val="1"/>
          <dgm:bulletEnabled val="1"/>
        </dgm:presLayoutVars>
      </dgm:prSet>
      <dgm:spPr/>
    </dgm:pt>
    <dgm:pt modelId="{27705414-5DAB-354B-BE18-B74135F84AF0}" type="pres">
      <dgm:prSet presAssocID="{B2DC189A-B061-C04A-BF16-F1B7A597B9A3}" presName="descendantText" presStyleLbl="alignAccFollowNode1" presStyleIdx="4" presStyleCnt="5" custScaleX="143482">
        <dgm:presLayoutVars>
          <dgm:bulletEnabled val="1"/>
        </dgm:presLayoutVars>
      </dgm:prSet>
      <dgm:spPr/>
    </dgm:pt>
  </dgm:ptLst>
  <dgm:cxnLst>
    <dgm:cxn modelId="{DBFD1209-C6EE-954B-B73E-D7942E45C063}" srcId="{A705631A-2742-274A-BE21-82E89F7295E7}" destId="{7A67AB7C-FF26-AE44-9176-4BB4467EE3A2}" srcOrd="0" destOrd="0" parTransId="{75EEFCA5-0FD0-BE4E-AC78-93B02964FD5D}" sibTransId="{1C9950AB-8746-1848-A7A5-F10F94CD6EAF}"/>
    <dgm:cxn modelId="{DD806911-4B8E-2943-B580-A0A11DAC938A}" type="presOf" srcId="{49954EEB-429E-D74E-A455-0CBC7DF0EA18}" destId="{6501DB97-EE0F-4944-BD2F-0C8DDAA0A372}" srcOrd="0" destOrd="0" presId="urn:microsoft.com/office/officeart/2005/8/layout/vList5"/>
    <dgm:cxn modelId="{C6634C16-D345-DD40-AE3A-812CF06DD670}" type="presOf" srcId="{284B0D6D-7FE8-F541-B206-CD805EFB025D}" destId="{27705414-5DAB-354B-BE18-B74135F84AF0}" srcOrd="0" destOrd="0" presId="urn:microsoft.com/office/officeart/2005/8/layout/vList5"/>
    <dgm:cxn modelId="{C6DC071B-BD03-E34A-98BF-4D4976B270BA}" type="presOf" srcId="{835FF1D8-0344-8448-B769-D084B62ED8F3}" destId="{D4A9EABE-0679-A341-BA86-59C7062D970F}" srcOrd="0" destOrd="0" presId="urn:microsoft.com/office/officeart/2005/8/layout/vList5"/>
    <dgm:cxn modelId="{95A72123-7DE4-D444-8622-5AB455988B56}" srcId="{A705631A-2742-274A-BE21-82E89F7295E7}" destId="{B2DC189A-B061-C04A-BF16-F1B7A597B9A3}" srcOrd="4" destOrd="0" parTransId="{F986AA7D-911C-BF45-A29C-EAF4250474A7}" sibTransId="{2F816FCD-C673-FC43-A43E-578B5CF41A78}"/>
    <dgm:cxn modelId="{867A702B-AA06-3A40-A5B2-FC86ED816F95}" type="presOf" srcId="{7A67AB7C-FF26-AE44-9176-4BB4467EE3A2}" destId="{0BBF667D-ABD6-1442-9E51-714452E7EB70}" srcOrd="0" destOrd="0" presId="urn:microsoft.com/office/officeart/2005/8/layout/vList5"/>
    <dgm:cxn modelId="{6F5B0532-1079-6A4D-B49D-0EDE7B802436}" type="presOf" srcId="{982A3C6C-21C7-A24F-A909-8C0EEB800D0B}" destId="{9EBA99AE-0FB0-8743-9E4A-7D55E142199E}" srcOrd="0" destOrd="0" presId="urn:microsoft.com/office/officeart/2005/8/layout/vList5"/>
    <dgm:cxn modelId="{0E304A37-9ECA-BE4C-BB8D-D9C1B36A9367}" srcId="{A705631A-2742-274A-BE21-82E89F7295E7}" destId="{49954EEB-429E-D74E-A455-0CBC7DF0EA18}" srcOrd="2" destOrd="0" parTransId="{78EBFAC7-AB4F-6A42-AD32-7FE68DC1CA24}" sibTransId="{09080E58-D145-4040-B399-580024A4DB0A}"/>
    <dgm:cxn modelId="{6115F837-D5CE-7945-AB9B-5159B97D52E1}" type="presOf" srcId="{15A244A1-0D36-C74E-9E0B-F80E1FFDD8CA}" destId="{19DAF13F-D922-8F48-8A73-C911E67D31A2}" srcOrd="0" destOrd="0" presId="urn:microsoft.com/office/officeart/2005/8/layout/vList5"/>
    <dgm:cxn modelId="{7C3D9A5F-72C1-424B-990A-764529071F69}" srcId="{7A67AB7C-FF26-AE44-9176-4BB4467EE3A2}" destId="{982A3C6C-21C7-A24F-A909-8C0EEB800D0B}" srcOrd="0" destOrd="0" parTransId="{1D27903A-2424-0948-918B-B6253B3D641A}" sibTransId="{68D79BA9-4E60-F048-B632-8AE9A26A9A66}"/>
    <dgm:cxn modelId="{28371060-5C14-A042-8DC2-E9C7D28BF397}" srcId="{A705631A-2742-274A-BE21-82E89F7295E7}" destId="{935218AD-4CD1-7B4D-AEB0-733D8C60DC3E}" srcOrd="1" destOrd="0" parTransId="{56C2C4F7-AEB9-BD41-8A94-AF951713F828}" sibTransId="{E446D787-3D78-F549-80FB-7E30512DAA5C}"/>
    <dgm:cxn modelId="{B9F4F16F-C929-004B-991C-A9D835CA3422}" type="presOf" srcId="{AC3F7C30-C11F-A348-8844-9E85475EB112}" destId="{0B6CA841-A33D-2344-AA58-12BFBAA6032B}" srcOrd="0" destOrd="0" presId="urn:microsoft.com/office/officeart/2005/8/layout/vList5"/>
    <dgm:cxn modelId="{4F8F087E-5AE4-4340-8F81-40B774906852}" type="presOf" srcId="{935218AD-4CD1-7B4D-AEB0-733D8C60DC3E}" destId="{CC064D87-B8AC-6747-BBDB-B2FCD226016E}" srcOrd="0" destOrd="0" presId="urn:microsoft.com/office/officeart/2005/8/layout/vList5"/>
    <dgm:cxn modelId="{68947985-44BF-AE4B-8D56-7514642E74BD}" type="presOf" srcId="{B2DC189A-B061-C04A-BF16-F1B7A597B9A3}" destId="{01A07544-F677-F14F-B9FA-CA5D1B45BC2E}" srcOrd="0" destOrd="0" presId="urn:microsoft.com/office/officeart/2005/8/layout/vList5"/>
    <dgm:cxn modelId="{E93EDDA1-4115-BE4A-AC77-F21E4D671391}" srcId="{49954EEB-429E-D74E-A455-0CBC7DF0EA18}" destId="{15A244A1-0D36-C74E-9E0B-F80E1FFDD8CA}" srcOrd="0" destOrd="0" parTransId="{D3F50F2A-9D90-1E48-87D3-A14A53BDA655}" sibTransId="{B0347FF9-EA74-F74E-A915-69446852C453}"/>
    <dgm:cxn modelId="{27D27FA7-2A7F-AF4F-B4FE-2B700BC278C2}" srcId="{A705631A-2742-274A-BE21-82E89F7295E7}" destId="{835FF1D8-0344-8448-B769-D084B62ED8F3}" srcOrd="3" destOrd="0" parTransId="{1312CCE7-703E-0C4E-A55C-BAB35EE1C779}" sibTransId="{8D9F3AD0-40DC-4842-ADB0-C21F934C76FC}"/>
    <dgm:cxn modelId="{64F910AB-14F4-C647-BCB3-FC62AD6D75F8}" srcId="{935218AD-4CD1-7B4D-AEB0-733D8C60DC3E}" destId="{2D41A3B4-C119-3B41-89E2-62F3C062260C}" srcOrd="0" destOrd="0" parTransId="{9167FE78-7BC9-8240-95BF-7F1E1AFBA1E7}" sibTransId="{146D5F07-AE19-0949-A474-F4CA87BE0701}"/>
    <dgm:cxn modelId="{461168AE-F28B-274B-A73F-3E2464080A18}" srcId="{835FF1D8-0344-8448-B769-D084B62ED8F3}" destId="{AC3F7C30-C11F-A348-8844-9E85475EB112}" srcOrd="0" destOrd="0" parTransId="{6FEBE26F-25DB-CF48-AD1B-202DFEE3B384}" sibTransId="{DA610839-75A5-9840-A81E-7F903917C924}"/>
    <dgm:cxn modelId="{20A3D0C6-693E-3545-9B57-1745494EF4CB}" type="presOf" srcId="{2D41A3B4-C119-3B41-89E2-62F3C062260C}" destId="{14CBC908-03C1-2E48-BDE9-975AF245340D}" srcOrd="0" destOrd="0" presId="urn:microsoft.com/office/officeart/2005/8/layout/vList5"/>
    <dgm:cxn modelId="{79D918CB-90EE-D14B-8443-9D9EE804064A}" type="presOf" srcId="{A705631A-2742-274A-BE21-82E89F7295E7}" destId="{825CFA36-603D-9A44-B426-07862C4A3090}" srcOrd="0" destOrd="0" presId="urn:microsoft.com/office/officeart/2005/8/layout/vList5"/>
    <dgm:cxn modelId="{AE9C56FE-8B67-4847-9A7E-B05F48D146C0}" srcId="{B2DC189A-B061-C04A-BF16-F1B7A597B9A3}" destId="{284B0D6D-7FE8-F541-B206-CD805EFB025D}" srcOrd="0" destOrd="0" parTransId="{8637DBD4-1C9F-4744-8116-769B835C172E}" sibTransId="{A0BA1598-0E7A-0A4D-A53D-5061D60F831E}"/>
    <dgm:cxn modelId="{F4AA31ED-4DE5-2342-8C60-EAACA60C5CE8}" type="presParOf" srcId="{825CFA36-603D-9A44-B426-07862C4A3090}" destId="{FFEB2AFB-15AA-B645-AF02-C836E9123619}" srcOrd="0" destOrd="0" presId="urn:microsoft.com/office/officeart/2005/8/layout/vList5"/>
    <dgm:cxn modelId="{53EA20DE-30BF-DE44-99B1-F6D122AEC91E}" type="presParOf" srcId="{FFEB2AFB-15AA-B645-AF02-C836E9123619}" destId="{0BBF667D-ABD6-1442-9E51-714452E7EB70}" srcOrd="0" destOrd="0" presId="urn:microsoft.com/office/officeart/2005/8/layout/vList5"/>
    <dgm:cxn modelId="{98586D96-6198-2848-B1F2-7BFB0BEFA803}" type="presParOf" srcId="{FFEB2AFB-15AA-B645-AF02-C836E9123619}" destId="{9EBA99AE-0FB0-8743-9E4A-7D55E142199E}" srcOrd="1" destOrd="0" presId="urn:microsoft.com/office/officeart/2005/8/layout/vList5"/>
    <dgm:cxn modelId="{8B1E8559-7EB7-884D-A6D6-F62CDA3A81A3}" type="presParOf" srcId="{825CFA36-603D-9A44-B426-07862C4A3090}" destId="{60C2EDC6-7883-2F4E-A5A1-D6114C7E1ED0}" srcOrd="1" destOrd="0" presId="urn:microsoft.com/office/officeart/2005/8/layout/vList5"/>
    <dgm:cxn modelId="{F0B36897-916D-6C49-BF9C-1C925D6DE9AD}" type="presParOf" srcId="{825CFA36-603D-9A44-B426-07862C4A3090}" destId="{AC08A4BC-A6BD-844A-975A-5B187144E17F}" srcOrd="2" destOrd="0" presId="urn:microsoft.com/office/officeart/2005/8/layout/vList5"/>
    <dgm:cxn modelId="{9F50235F-3B10-EE4C-B7B0-03C09CECF557}" type="presParOf" srcId="{AC08A4BC-A6BD-844A-975A-5B187144E17F}" destId="{CC064D87-B8AC-6747-BBDB-B2FCD226016E}" srcOrd="0" destOrd="0" presId="urn:microsoft.com/office/officeart/2005/8/layout/vList5"/>
    <dgm:cxn modelId="{C8722E2F-75BE-714E-9C0E-ADE686EAD1E7}" type="presParOf" srcId="{AC08A4BC-A6BD-844A-975A-5B187144E17F}" destId="{14CBC908-03C1-2E48-BDE9-975AF245340D}" srcOrd="1" destOrd="0" presId="urn:microsoft.com/office/officeart/2005/8/layout/vList5"/>
    <dgm:cxn modelId="{D4E3B72B-3F9F-7748-BDB2-8B3FD12CF90B}" type="presParOf" srcId="{825CFA36-603D-9A44-B426-07862C4A3090}" destId="{210DAA10-9DD1-A349-81CE-80ED68BEA57F}" srcOrd="3" destOrd="0" presId="urn:microsoft.com/office/officeart/2005/8/layout/vList5"/>
    <dgm:cxn modelId="{A10D908B-053C-434C-B3F2-3FB35E829209}" type="presParOf" srcId="{825CFA36-603D-9A44-B426-07862C4A3090}" destId="{8428C88B-A3E5-0242-9ABE-085C7919D95E}" srcOrd="4" destOrd="0" presId="urn:microsoft.com/office/officeart/2005/8/layout/vList5"/>
    <dgm:cxn modelId="{0698232A-F8E9-1A48-82E6-9FB5AAB9F51C}" type="presParOf" srcId="{8428C88B-A3E5-0242-9ABE-085C7919D95E}" destId="{6501DB97-EE0F-4944-BD2F-0C8DDAA0A372}" srcOrd="0" destOrd="0" presId="urn:microsoft.com/office/officeart/2005/8/layout/vList5"/>
    <dgm:cxn modelId="{28AC0D4F-28D4-5047-9878-C065C85E2518}" type="presParOf" srcId="{8428C88B-A3E5-0242-9ABE-085C7919D95E}" destId="{19DAF13F-D922-8F48-8A73-C911E67D31A2}" srcOrd="1" destOrd="0" presId="urn:microsoft.com/office/officeart/2005/8/layout/vList5"/>
    <dgm:cxn modelId="{4C02069A-5496-1241-B28C-65A775B3B663}" type="presParOf" srcId="{825CFA36-603D-9A44-B426-07862C4A3090}" destId="{4345A2C5-7342-2840-8D22-6841E643CAF3}" srcOrd="5" destOrd="0" presId="urn:microsoft.com/office/officeart/2005/8/layout/vList5"/>
    <dgm:cxn modelId="{9A00B1EC-6854-5B40-9948-71F417B8AC47}" type="presParOf" srcId="{825CFA36-603D-9A44-B426-07862C4A3090}" destId="{E4BE93CA-095D-B246-9699-1E3C67FE3690}" srcOrd="6" destOrd="0" presId="urn:microsoft.com/office/officeart/2005/8/layout/vList5"/>
    <dgm:cxn modelId="{A63AA45F-1E71-7E48-BE2B-5C407EDFF005}" type="presParOf" srcId="{E4BE93CA-095D-B246-9699-1E3C67FE3690}" destId="{D4A9EABE-0679-A341-BA86-59C7062D970F}" srcOrd="0" destOrd="0" presId="urn:microsoft.com/office/officeart/2005/8/layout/vList5"/>
    <dgm:cxn modelId="{DF5AE946-C8C5-2441-ACD4-436A4D09AE5C}" type="presParOf" srcId="{E4BE93CA-095D-B246-9699-1E3C67FE3690}" destId="{0B6CA841-A33D-2344-AA58-12BFBAA6032B}" srcOrd="1" destOrd="0" presId="urn:microsoft.com/office/officeart/2005/8/layout/vList5"/>
    <dgm:cxn modelId="{E2834DA1-A60F-1041-8EAC-C2F3A162ADD5}" type="presParOf" srcId="{825CFA36-603D-9A44-B426-07862C4A3090}" destId="{3181272E-E577-DE4C-A061-8B547A2DB213}" srcOrd="7" destOrd="0" presId="urn:microsoft.com/office/officeart/2005/8/layout/vList5"/>
    <dgm:cxn modelId="{DA121C21-FD21-7845-9539-BACD3CE9FA27}" type="presParOf" srcId="{825CFA36-603D-9A44-B426-07862C4A3090}" destId="{A8031499-C115-4E4C-9D1B-83C576EEFC05}" srcOrd="8" destOrd="0" presId="urn:microsoft.com/office/officeart/2005/8/layout/vList5"/>
    <dgm:cxn modelId="{3771C632-48B5-8A46-A148-081EC7805C25}" type="presParOf" srcId="{A8031499-C115-4E4C-9D1B-83C576EEFC05}" destId="{01A07544-F677-F14F-B9FA-CA5D1B45BC2E}" srcOrd="0" destOrd="0" presId="urn:microsoft.com/office/officeart/2005/8/layout/vList5"/>
    <dgm:cxn modelId="{C4B3F2AD-E6EE-DC4F-8C4A-24C2AD19EA36}" type="presParOf" srcId="{A8031499-C115-4E4C-9D1B-83C576EEFC05}" destId="{27705414-5DAB-354B-BE18-B74135F84AF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705631A-2742-274A-BE21-82E89F7295E7}" type="doc">
      <dgm:prSet loTypeId="urn:microsoft.com/office/officeart/2005/8/layout/vList5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A67AB7C-FF26-AE44-9176-4BB4467EE3A2}">
      <dgm:prSet phldrT="[Text]"/>
      <dgm:spPr>
        <a:solidFill>
          <a:srgbClr val="5B6770"/>
        </a:solidFill>
      </dgm:spPr>
      <dgm:t>
        <a:bodyPr/>
        <a:lstStyle/>
        <a:p>
          <a:pPr algn="l"/>
          <a:r>
            <a:rPr lang="en-US" dirty="0"/>
            <a:t>Where</a:t>
          </a:r>
        </a:p>
      </dgm:t>
    </dgm:pt>
    <dgm:pt modelId="{75EEFCA5-0FD0-BE4E-AC78-93B02964FD5D}" type="parTrans" cxnId="{DBFD1209-C6EE-954B-B73E-D7942E45C063}">
      <dgm:prSet/>
      <dgm:spPr/>
      <dgm:t>
        <a:bodyPr/>
        <a:lstStyle/>
        <a:p>
          <a:endParaRPr lang="en-US"/>
        </a:p>
      </dgm:t>
    </dgm:pt>
    <dgm:pt modelId="{1C9950AB-8746-1848-A7A5-F10F94CD6EAF}" type="sibTrans" cxnId="{DBFD1209-C6EE-954B-B73E-D7942E45C063}">
      <dgm:prSet/>
      <dgm:spPr/>
      <dgm:t>
        <a:bodyPr/>
        <a:lstStyle/>
        <a:p>
          <a:endParaRPr lang="en-US"/>
        </a:p>
      </dgm:t>
    </dgm:pt>
    <dgm:pt modelId="{49954EEB-429E-D74E-A455-0CBC7DF0EA18}">
      <dgm:prSet phldrT="[Text]"/>
      <dgm:spPr>
        <a:solidFill>
          <a:srgbClr val="5B6770"/>
        </a:solidFill>
      </dgm:spPr>
      <dgm:t>
        <a:bodyPr/>
        <a:lstStyle/>
        <a:p>
          <a:pPr algn="l"/>
          <a:r>
            <a:rPr lang="en-US" dirty="0"/>
            <a:t>What</a:t>
          </a:r>
        </a:p>
      </dgm:t>
    </dgm:pt>
    <dgm:pt modelId="{78EBFAC7-AB4F-6A42-AD32-7FE68DC1CA24}" type="parTrans" cxnId="{0E304A37-9ECA-BE4C-BB8D-D9C1B36A9367}">
      <dgm:prSet/>
      <dgm:spPr/>
      <dgm:t>
        <a:bodyPr/>
        <a:lstStyle/>
        <a:p>
          <a:endParaRPr lang="en-US"/>
        </a:p>
      </dgm:t>
    </dgm:pt>
    <dgm:pt modelId="{09080E58-D145-4040-B399-580024A4DB0A}" type="sibTrans" cxnId="{0E304A37-9ECA-BE4C-BB8D-D9C1B36A9367}">
      <dgm:prSet/>
      <dgm:spPr/>
      <dgm:t>
        <a:bodyPr/>
        <a:lstStyle/>
        <a:p>
          <a:endParaRPr lang="en-US"/>
        </a:p>
      </dgm:t>
    </dgm:pt>
    <dgm:pt modelId="{15A244A1-0D36-C74E-9E0B-F80E1FFDD8CA}">
      <dgm:prSet phldrT="[Text]"/>
      <dgm:spPr>
        <a:solidFill>
          <a:srgbClr val="5B6770">
            <a:alpha val="20000"/>
          </a:srgbClr>
        </a:solidFill>
        <a:ln>
          <a:noFill/>
        </a:ln>
      </dgm:spPr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dirty="0">
              <a:solidFill>
                <a:srgbClr val="333F48"/>
              </a:solidFill>
            </a:rPr>
            <a:t>What is the best avenue to reach them?</a:t>
          </a:r>
        </a:p>
      </dgm:t>
    </dgm:pt>
    <dgm:pt modelId="{B0347FF9-EA74-F74E-A915-69446852C453}" type="sibTrans" cxnId="{E93EDDA1-4115-BE4A-AC77-F21E4D671391}">
      <dgm:prSet/>
      <dgm:spPr/>
      <dgm:t>
        <a:bodyPr/>
        <a:lstStyle/>
        <a:p>
          <a:endParaRPr lang="en-US"/>
        </a:p>
      </dgm:t>
    </dgm:pt>
    <dgm:pt modelId="{D3F50F2A-9D90-1E48-87D3-A14A53BDA655}" type="parTrans" cxnId="{E93EDDA1-4115-BE4A-AC77-F21E4D671391}">
      <dgm:prSet/>
      <dgm:spPr/>
      <dgm:t>
        <a:bodyPr/>
        <a:lstStyle/>
        <a:p>
          <a:endParaRPr lang="en-US"/>
        </a:p>
      </dgm:t>
    </dgm:pt>
    <dgm:pt modelId="{982A3C6C-21C7-A24F-A909-8C0EEB800D0B}">
      <dgm:prSet phldrT="[Text]"/>
      <dgm:spPr>
        <a:solidFill>
          <a:srgbClr val="5B6770">
            <a:alpha val="20000"/>
          </a:srgbClr>
        </a:solidFill>
        <a:ln>
          <a:noFill/>
        </a:ln>
      </dgm:spPr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dirty="0">
              <a:solidFill>
                <a:srgbClr val="333F48"/>
              </a:solidFill>
            </a:rPr>
            <a:t>Where do they get their news?</a:t>
          </a:r>
        </a:p>
      </dgm:t>
    </dgm:pt>
    <dgm:pt modelId="{68D79BA9-4E60-F048-B632-8AE9A26A9A66}" type="sibTrans" cxnId="{7C3D9A5F-72C1-424B-990A-764529071F69}">
      <dgm:prSet/>
      <dgm:spPr/>
      <dgm:t>
        <a:bodyPr/>
        <a:lstStyle/>
        <a:p>
          <a:endParaRPr lang="en-US"/>
        </a:p>
      </dgm:t>
    </dgm:pt>
    <dgm:pt modelId="{1D27903A-2424-0948-918B-B6253B3D641A}" type="parTrans" cxnId="{7C3D9A5F-72C1-424B-990A-764529071F69}">
      <dgm:prSet/>
      <dgm:spPr/>
      <dgm:t>
        <a:bodyPr/>
        <a:lstStyle/>
        <a:p>
          <a:endParaRPr lang="en-US"/>
        </a:p>
      </dgm:t>
    </dgm:pt>
    <dgm:pt modelId="{ADB7E10D-4F00-DF44-B652-BA362BB2CA8E}">
      <dgm:prSet/>
      <dgm:spPr>
        <a:solidFill>
          <a:srgbClr val="5B6770"/>
        </a:solidFill>
      </dgm:spPr>
      <dgm:t>
        <a:bodyPr/>
        <a:lstStyle/>
        <a:p>
          <a:pPr algn="l"/>
          <a:r>
            <a:rPr lang="en-US" dirty="0"/>
            <a:t>How</a:t>
          </a:r>
        </a:p>
      </dgm:t>
    </dgm:pt>
    <dgm:pt modelId="{AE0B2FAD-51D0-C048-9C7B-C60B6EA4A13B}" type="parTrans" cxnId="{558023B0-F1EE-554C-8683-AEDA6381FB0A}">
      <dgm:prSet/>
      <dgm:spPr/>
      <dgm:t>
        <a:bodyPr/>
        <a:lstStyle/>
        <a:p>
          <a:endParaRPr lang="en-US"/>
        </a:p>
      </dgm:t>
    </dgm:pt>
    <dgm:pt modelId="{49706D3A-86A0-4E40-8ED2-8275A5D1CB0B}" type="sibTrans" cxnId="{558023B0-F1EE-554C-8683-AEDA6381FB0A}">
      <dgm:prSet/>
      <dgm:spPr/>
      <dgm:t>
        <a:bodyPr/>
        <a:lstStyle/>
        <a:p>
          <a:endParaRPr lang="en-US"/>
        </a:p>
      </dgm:t>
    </dgm:pt>
    <dgm:pt modelId="{DFBC173D-4179-D14B-B332-82F95DF7F580}">
      <dgm:prSet/>
      <dgm:spPr>
        <a:solidFill>
          <a:srgbClr val="5B6770">
            <a:alpha val="20000"/>
          </a:srgbClr>
        </a:solidFill>
        <a:ln>
          <a:noFill/>
        </a:ln>
      </dgm:spPr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dirty="0">
              <a:solidFill>
                <a:srgbClr val="333F48"/>
              </a:solidFill>
            </a:rPr>
            <a:t>How do they like to communicate?</a:t>
          </a:r>
        </a:p>
      </dgm:t>
    </dgm:pt>
    <dgm:pt modelId="{8DD82AFB-0447-0A45-9173-D3F6F7DF4302}" type="parTrans" cxnId="{4E856475-9BCB-4F4B-8CCF-1F6FC2ADD69B}">
      <dgm:prSet/>
      <dgm:spPr/>
      <dgm:t>
        <a:bodyPr/>
        <a:lstStyle/>
        <a:p>
          <a:endParaRPr lang="en-US"/>
        </a:p>
      </dgm:t>
    </dgm:pt>
    <dgm:pt modelId="{A95EDA30-B833-F64D-8C84-10A47F5CFB70}" type="sibTrans" cxnId="{4E856475-9BCB-4F4B-8CCF-1F6FC2ADD69B}">
      <dgm:prSet/>
      <dgm:spPr/>
      <dgm:t>
        <a:bodyPr/>
        <a:lstStyle/>
        <a:p>
          <a:endParaRPr lang="en-US"/>
        </a:p>
      </dgm:t>
    </dgm:pt>
    <dgm:pt modelId="{825CFA36-603D-9A44-B426-07862C4A3090}" type="pres">
      <dgm:prSet presAssocID="{A705631A-2742-274A-BE21-82E89F7295E7}" presName="Name0" presStyleCnt="0">
        <dgm:presLayoutVars>
          <dgm:dir/>
          <dgm:animLvl val="lvl"/>
          <dgm:resizeHandles val="exact"/>
        </dgm:presLayoutVars>
      </dgm:prSet>
      <dgm:spPr/>
    </dgm:pt>
    <dgm:pt modelId="{EA924B8B-0C12-3945-A07D-6543241A01A0}" type="pres">
      <dgm:prSet presAssocID="{ADB7E10D-4F00-DF44-B652-BA362BB2CA8E}" presName="linNode" presStyleCnt="0"/>
      <dgm:spPr/>
    </dgm:pt>
    <dgm:pt modelId="{932E5605-4AA3-BB4C-B530-8F0534E9EC43}" type="pres">
      <dgm:prSet presAssocID="{ADB7E10D-4F00-DF44-B652-BA362BB2CA8E}" presName="parentText" presStyleLbl="node1" presStyleIdx="0" presStyleCnt="3" custScaleX="58177">
        <dgm:presLayoutVars>
          <dgm:chMax val="1"/>
          <dgm:bulletEnabled val="1"/>
        </dgm:presLayoutVars>
      </dgm:prSet>
      <dgm:spPr/>
    </dgm:pt>
    <dgm:pt modelId="{FE6B26FD-9DAA-BF44-B8CD-4DAA0BF7B850}" type="pres">
      <dgm:prSet presAssocID="{ADB7E10D-4F00-DF44-B652-BA362BB2CA8E}" presName="descendantText" presStyleLbl="alignAccFollowNode1" presStyleIdx="0" presStyleCnt="3" custScaleX="129380">
        <dgm:presLayoutVars>
          <dgm:bulletEnabled val="1"/>
        </dgm:presLayoutVars>
      </dgm:prSet>
      <dgm:spPr/>
    </dgm:pt>
    <dgm:pt modelId="{12D5E08A-0730-AC42-937B-666591CADE21}" type="pres">
      <dgm:prSet presAssocID="{49706D3A-86A0-4E40-8ED2-8275A5D1CB0B}" presName="sp" presStyleCnt="0"/>
      <dgm:spPr/>
    </dgm:pt>
    <dgm:pt modelId="{FFEB2AFB-15AA-B645-AF02-C836E9123619}" type="pres">
      <dgm:prSet presAssocID="{7A67AB7C-FF26-AE44-9176-4BB4467EE3A2}" presName="linNode" presStyleCnt="0"/>
      <dgm:spPr/>
    </dgm:pt>
    <dgm:pt modelId="{0BBF667D-ABD6-1442-9E51-714452E7EB70}" type="pres">
      <dgm:prSet presAssocID="{7A67AB7C-FF26-AE44-9176-4BB4467EE3A2}" presName="parentText" presStyleLbl="node1" presStyleIdx="1" presStyleCnt="3" custScaleX="57639">
        <dgm:presLayoutVars>
          <dgm:chMax val="1"/>
          <dgm:bulletEnabled val="1"/>
        </dgm:presLayoutVars>
      </dgm:prSet>
      <dgm:spPr/>
    </dgm:pt>
    <dgm:pt modelId="{9EBA99AE-0FB0-8743-9E4A-7D55E142199E}" type="pres">
      <dgm:prSet presAssocID="{7A67AB7C-FF26-AE44-9176-4BB4467EE3A2}" presName="descendantText" presStyleLbl="alignAccFollowNode1" presStyleIdx="1" presStyleCnt="3" custScaleX="127386">
        <dgm:presLayoutVars>
          <dgm:bulletEnabled val="1"/>
        </dgm:presLayoutVars>
      </dgm:prSet>
      <dgm:spPr/>
    </dgm:pt>
    <dgm:pt modelId="{60C2EDC6-7883-2F4E-A5A1-D6114C7E1ED0}" type="pres">
      <dgm:prSet presAssocID="{1C9950AB-8746-1848-A7A5-F10F94CD6EAF}" presName="sp" presStyleCnt="0"/>
      <dgm:spPr/>
    </dgm:pt>
    <dgm:pt modelId="{8428C88B-A3E5-0242-9ABE-085C7919D95E}" type="pres">
      <dgm:prSet presAssocID="{49954EEB-429E-D74E-A455-0CBC7DF0EA18}" presName="linNode" presStyleCnt="0"/>
      <dgm:spPr/>
    </dgm:pt>
    <dgm:pt modelId="{6501DB97-EE0F-4944-BD2F-0C8DDAA0A372}" type="pres">
      <dgm:prSet presAssocID="{49954EEB-429E-D74E-A455-0CBC7DF0EA18}" presName="parentText" presStyleLbl="node1" presStyleIdx="2" presStyleCnt="3" custScaleX="64974">
        <dgm:presLayoutVars>
          <dgm:chMax val="1"/>
          <dgm:bulletEnabled val="1"/>
        </dgm:presLayoutVars>
      </dgm:prSet>
      <dgm:spPr/>
    </dgm:pt>
    <dgm:pt modelId="{19DAF13F-D922-8F48-8A73-C911E67D31A2}" type="pres">
      <dgm:prSet presAssocID="{49954EEB-429E-D74E-A455-0CBC7DF0EA18}" presName="descendantText" presStyleLbl="alignAccFollowNode1" presStyleIdx="2" presStyleCnt="3" custScaleX="143482">
        <dgm:presLayoutVars>
          <dgm:bulletEnabled val="1"/>
        </dgm:presLayoutVars>
      </dgm:prSet>
      <dgm:spPr/>
    </dgm:pt>
  </dgm:ptLst>
  <dgm:cxnLst>
    <dgm:cxn modelId="{DBFD1209-C6EE-954B-B73E-D7942E45C063}" srcId="{A705631A-2742-274A-BE21-82E89F7295E7}" destId="{7A67AB7C-FF26-AE44-9176-4BB4467EE3A2}" srcOrd="1" destOrd="0" parTransId="{75EEFCA5-0FD0-BE4E-AC78-93B02964FD5D}" sibTransId="{1C9950AB-8746-1848-A7A5-F10F94CD6EAF}"/>
    <dgm:cxn modelId="{5F24DA2B-265B-0840-8617-866904CC3922}" type="presOf" srcId="{ADB7E10D-4F00-DF44-B652-BA362BB2CA8E}" destId="{932E5605-4AA3-BB4C-B530-8F0534E9EC43}" srcOrd="0" destOrd="0" presId="urn:microsoft.com/office/officeart/2005/8/layout/vList5"/>
    <dgm:cxn modelId="{0E304A37-9ECA-BE4C-BB8D-D9C1B36A9367}" srcId="{A705631A-2742-274A-BE21-82E89F7295E7}" destId="{49954EEB-429E-D74E-A455-0CBC7DF0EA18}" srcOrd="2" destOrd="0" parTransId="{78EBFAC7-AB4F-6A42-AD32-7FE68DC1CA24}" sibTransId="{09080E58-D145-4040-B399-580024A4DB0A}"/>
    <dgm:cxn modelId="{83869540-74FA-044F-B111-6EAE02DDDC67}" type="presOf" srcId="{7A67AB7C-FF26-AE44-9176-4BB4467EE3A2}" destId="{0BBF667D-ABD6-1442-9E51-714452E7EB70}" srcOrd="0" destOrd="0" presId="urn:microsoft.com/office/officeart/2005/8/layout/vList5"/>
    <dgm:cxn modelId="{0DB5004E-D3EB-8D4A-AF57-33E5EDFA1B06}" type="presOf" srcId="{DFBC173D-4179-D14B-B332-82F95DF7F580}" destId="{FE6B26FD-9DAA-BF44-B8CD-4DAA0BF7B850}" srcOrd="0" destOrd="0" presId="urn:microsoft.com/office/officeart/2005/8/layout/vList5"/>
    <dgm:cxn modelId="{7C3D9A5F-72C1-424B-990A-764529071F69}" srcId="{7A67AB7C-FF26-AE44-9176-4BB4467EE3A2}" destId="{982A3C6C-21C7-A24F-A909-8C0EEB800D0B}" srcOrd="0" destOrd="0" parTransId="{1D27903A-2424-0948-918B-B6253B3D641A}" sibTransId="{68D79BA9-4E60-F048-B632-8AE9A26A9A66}"/>
    <dgm:cxn modelId="{4E856475-9BCB-4F4B-8CCF-1F6FC2ADD69B}" srcId="{ADB7E10D-4F00-DF44-B652-BA362BB2CA8E}" destId="{DFBC173D-4179-D14B-B332-82F95DF7F580}" srcOrd="0" destOrd="0" parTransId="{8DD82AFB-0447-0A45-9173-D3F6F7DF4302}" sibTransId="{A95EDA30-B833-F64D-8C84-10A47F5CFB70}"/>
    <dgm:cxn modelId="{C3D28D97-71BF-3443-9C9C-EF2941FAE011}" type="presOf" srcId="{982A3C6C-21C7-A24F-A909-8C0EEB800D0B}" destId="{9EBA99AE-0FB0-8743-9E4A-7D55E142199E}" srcOrd="0" destOrd="0" presId="urn:microsoft.com/office/officeart/2005/8/layout/vList5"/>
    <dgm:cxn modelId="{748B9A9A-D853-174F-BED9-1C66C5D0DBAA}" type="presOf" srcId="{15A244A1-0D36-C74E-9E0B-F80E1FFDD8CA}" destId="{19DAF13F-D922-8F48-8A73-C911E67D31A2}" srcOrd="0" destOrd="0" presId="urn:microsoft.com/office/officeart/2005/8/layout/vList5"/>
    <dgm:cxn modelId="{E93EDDA1-4115-BE4A-AC77-F21E4D671391}" srcId="{49954EEB-429E-D74E-A455-0CBC7DF0EA18}" destId="{15A244A1-0D36-C74E-9E0B-F80E1FFDD8CA}" srcOrd="0" destOrd="0" parTransId="{D3F50F2A-9D90-1E48-87D3-A14A53BDA655}" sibTransId="{B0347FF9-EA74-F74E-A915-69446852C453}"/>
    <dgm:cxn modelId="{558023B0-F1EE-554C-8683-AEDA6381FB0A}" srcId="{A705631A-2742-274A-BE21-82E89F7295E7}" destId="{ADB7E10D-4F00-DF44-B652-BA362BB2CA8E}" srcOrd="0" destOrd="0" parTransId="{AE0B2FAD-51D0-C048-9C7B-C60B6EA4A13B}" sibTransId="{49706D3A-86A0-4E40-8ED2-8275A5D1CB0B}"/>
    <dgm:cxn modelId="{79D918CB-90EE-D14B-8443-9D9EE804064A}" type="presOf" srcId="{A705631A-2742-274A-BE21-82E89F7295E7}" destId="{825CFA36-603D-9A44-B426-07862C4A3090}" srcOrd="0" destOrd="0" presId="urn:microsoft.com/office/officeart/2005/8/layout/vList5"/>
    <dgm:cxn modelId="{1B181BE1-1064-8B47-B6CA-2564C4E575AE}" type="presOf" srcId="{49954EEB-429E-D74E-A455-0CBC7DF0EA18}" destId="{6501DB97-EE0F-4944-BD2F-0C8DDAA0A372}" srcOrd="0" destOrd="0" presId="urn:microsoft.com/office/officeart/2005/8/layout/vList5"/>
    <dgm:cxn modelId="{F4ADCCB5-2141-8041-8538-8CF1FDD964C1}" type="presParOf" srcId="{825CFA36-603D-9A44-B426-07862C4A3090}" destId="{EA924B8B-0C12-3945-A07D-6543241A01A0}" srcOrd="0" destOrd="0" presId="urn:microsoft.com/office/officeart/2005/8/layout/vList5"/>
    <dgm:cxn modelId="{0C1DFF42-CB13-AA48-A49F-811164A56A17}" type="presParOf" srcId="{EA924B8B-0C12-3945-A07D-6543241A01A0}" destId="{932E5605-4AA3-BB4C-B530-8F0534E9EC43}" srcOrd="0" destOrd="0" presId="urn:microsoft.com/office/officeart/2005/8/layout/vList5"/>
    <dgm:cxn modelId="{00C7F1F2-8FFB-CB42-ABB8-A59E1F79E7B9}" type="presParOf" srcId="{EA924B8B-0C12-3945-A07D-6543241A01A0}" destId="{FE6B26FD-9DAA-BF44-B8CD-4DAA0BF7B850}" srcOrd="1" destOrd="0" presId="urn:microsoft.com/office/officeart/2005/8/layout/vList5"/>
    <dgm:cxn modelId="{743E5CDC-06B8-3C47-A798-DA09CAEA492C}" type="presParOf" srcId="{825CFA36-603D-9A44-B426-07862C4A3090}" destId="{12D5E08A-0730-AC42-937B-666591CADE21}" srcOrd="1" destOrd="0" presId="urn:microsoft.com/office/officeart/2005/8/layout/vList5"/>
    <dgm:cxn modelId="{4525BB8B-EA43-D04E-8510-566646C82F00}" type="presParOf" srcId="{825CFA36-603D-9A44-B426-07862C4A3090}" destId="{FFEB2AFB-15AA-B645-AF02-C836E9123619}" srcOrd="2" destOrd="0" presId="urn:microsoft.com/office/officeart/2005/8/layout/vList5"/>
    <dgm:cxn modelId="{A87DB0D0-0492-A644-B720-109B3FD732B9}" type="presParOf" srcId="{FFEB2AFB-15AA-B645-AF02-C836E9123619}" destId="{0BBF667D-ABD6-1442-9E51-714452E7EB70}" srcOrd="0" destOrd="0" presId="urn:microsoft.com/office/officeart/2005/8/layout/vList5"/>
    <dgm:cxn modelId="{D1B4134C-3B1D-C64A-9FEC-13F7BF251E33}" type="presParOf" srcId="{FFEB2AFB-15AA-B645-AF02-C836E9123619}" destId="{9EBA99AE-0FB0-8743-9E4A-7D55E142199E}" srcOrd="1" destOrd="0" presId="urn:microsoft.com/office/officeart/2005/8/layout/vList5"/>
    <dgm:cxn modelId="{345B51FC-19F9-3B46-B272-7717C094B281}" type="presParOf" srcId="{825CFA36-603D-9A44-B426-07862C4A3090}" destId="{60C2EDC6-7883-2F4E-A5A1-D6114C7E1ED0}" srcOrd="3" destOrd="0" presId="urn:microsoft.com/office/officeart/2005/8/layout/vList5"/>
    <dgm:cxn modelId="{9B8BC88E-FCD6-004A-8C22-395DCE8719AE}" type="presParOf" srcId="{825CFA36-603D-9A44-B426-07862C4A3090}" destId="{8428C88B-A3E5-0242-9ABE-085C7919D95E}" srcOrd="4" destOrd="0" presId="urn:microsoft.com/office/officeart/2005/8/layout/vList5"/>
    <dgm:cxn modelId="{594CF22C-A31C-7A45-B2C6-ADE5C813A712}" type="presParOf" srcId="{8428C88B-A3E5-0242-9ABE-085C7919D95E}" destId="{6501DB97-EE0F-4944-BD2F-0C8DDAA0A372}" srcOrd="0" destOrd="0" presId="urn:microsoft.com/office/officeart/2005/8/layout/vList5"/>
    <dgm:cxn modelId="{324B2107-9030-7643-B29B-32A7179213BC}" type="presParOf" srcId="{8428C88B-A3E5-0242-9ABE-085C7919D95E}" destId="{19DAF13F-D922-8F48-8A73-C911E67D31A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5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5E72576-0588-1E4E-887C-981731AFB404}" type="doc">
      <dgm:prSet loTypeId="urn:microsoft.com/office/officeart/2005/8/layout/lis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C1D2CF3-9EBA-6C46-ACA0-192543506CBE}">
      <dgm:prSet phldrT="[Text]"/>
      <dgm:spPr>
        <a:solidFill>
          <a:srgbClr val="FF8200"/>
        </a:solidFill>
        <a:ln w="22225">
          <a:solidFill>
            <a:schemeClr val="bg1"/>
          </a:solidFill>
        </a:ln>
      </dgm:spPr>
      <dgm:t>
        <a:bodyPr/>
        <a:lstStyle/>
        <a:p>
          <a:r>
            <a:rPr lang="en-US" dirty="0"/>
            <a:t>Motivations</a:t>
          </a:r>
        </a:p>
      </dgm:t>
    </dgm:pt>
    <dgm:pt modelId="{151F021D-BA8F-B84E-B01A-B215AFAC267F}" type="parTrans" cxnId="{C77FC079-D30C-184D-A009-FA071CAB4A93}">
      <dgm:prSet/>
      <dgm:spPr/>
      <dgm:t>
        <a:bodyPr/>
        <a:lstStyle/>
        <a:p>
          <a:endParaRPr lang="en-US"/>
        </a:p>
      </dgm:t>
    </dgm:pt>
    <dgm:pt modelId="{CCAA6481-CABF-A44D-8CAA-A762A2B5F016}" type="sibTrans" cxnId="{C77FC079-D30C-184D-A009-FA071CAB4A93}">
      <dgm:prSet/>
      <dgm:spPr/>
      <dgm:t>
        <a:bodyPr/>
        <a:lstStyle/>
        <a:p>
          <a:endParaRPr lang="en-US"/>
        </a:p>
      </dgm:t>
    </dgm:pt>
    <dgm:pt modelId="{8FD257EA-DC80-3845-8DD1-90BD512FBF17}">
      <dgm:prSet phldrT="[Text]"/>
      <dgm:spPr>
        <a:ln>
          <a:solidFill>
            <a:srgbClr val="FF8200"/>
          </a:solidFill>
        </a:ln>
      </dgm:spPr>
      <dgm:t>
        <a:bodyPr tIns="548640"/>
        <a:lstStyle/>
        <a:p>
          <a:pPr>
            <a:buFont typeface="Arial" panose="020B0604020202020204" pitchFamily="34" charset="0"/>
            <a:buChar char="•"/>
          </a:pPr>
          <a:r>
            <a:rPr lang="en-US" b="1" dirty="0">
              <a:solidFill>
                <a:srgbClr val="5B6770"/>
              </a:solidFill>
              <a:latin typeface="+mj-lt"/>
            </a:rPr>
            <a:t>Job Function: </a:t>
          </a:r>
          <a:r>
            <a:rPr lang="en-US" dirty="0">
              <a:solidFill>
                <a:srgbClr val="5B6770"/>
              </a:solidFill>
              <a:latin typeface="+mj-lt"/>
            </a:rPr>
            <a:t>What are their job responsibilities?</a:t>
          </a:r>
        </a:p>
      </dgm:t>
    </dgm:pt>
    <dgm:pt modelId="{4ED892AF-E7E9-2444-92E5-3FD53DEA139A}" type="parTrans" cxnId="{57D8CAC4-2488-1343-A52F-675B199D163F}">
      <dgm:prSet/>
      <dgm:spPr/>
      <dgm:t>
        <a:bodyPr/>
        <a:lstStyle/>
        <a:p>
          <a:endParaRPr lang="en-US"/>
        </a:p>
      </dgm:t>
    </dgm:pt>
    <dgm:pt modelId="{E105AC6C-6500-974C-A31F-2D5241145109}" type="sibTrans" cxnId="{57D8CAC4-2488-1343-A52F-675B199D163F}">
      <dgm:prSet/>
      <dgm:spPr/>
      <dgm:t>
        <a:bodyPr/>
        <a:lstStyle/>
        <a:p>
          <a:endParaRPr lang="en-US"/>
        </a:p>
      </dgm:t>
    </dgm:pt>
    <dgm:pt modelId="{E96E8C54-04C1-704D-9D31-871076923309}">
      <dgm:prSet phldrT="[Text]"/>
      <dgm:spPr>
        <a:solidFill>
          <a:srgbClr val="FF8200"/>
        </a:solidFill>
        <a:ln w="22225">
          <a:solidFill>
            <a:schemeClr val="bg1"/>
          </a:solidFill>
        </a:ln>
      </dgm:spPr>
      <dgm:t>
        <a:bodyPr/>
        <a:lstStyle/>
        <a:p>
          <a:r>
            <a:rPr lang="en-US" dirty="0"/>
            <a:t>Favorite Metrics </a:t>
          </a:r>
        </a:p>
      </dgm:t>
    </dgm:pt>
    <dgm:pt modelId="{00008246-BA37-354D-9861-34D3CC1E3C1E}" type="parTrans" cxnId="{627B5FB2-D9F5-3D44-9229-62DE3482395A}">
      <dgm:prSet/>
      <dgm:spPr/>
      <dgm:t>
        <a:bodyPr/>
        <a:lstStyle/>
        <a:p>
          <a:endParaRPr lang="en-US"/>
        </a:p>
      </dgm:t>
    </dgm:pt>
    <dgm:pt modelId="{1F28102C-0598-F742-A2E4-D7432D41CF2D}" type="sibTrans" cxnId="{627B5FB2-D9F5-3D44-9229-62DE3482395A}">
      <dgm:prSet/>
      <dgm:spPr/>
      <dgm:t>
        <a:bodyPr/>
        <a:lstStyle/>
        <a:p>
          <a:endParaRPr lang="en-US"/>
        </a:p>
      </dgm:t>
    </dgm:pt>
    <dgm:pt modelId="{74A83CFC-1DAB-DD4A-A705-DD42B33B7045}">
      <dgm:prSet phldrT="[Text]"/>
      <dgm:spPr>
        <a:ln>
          <a:solidFill>
            <a:srgbClr val="FF8200"/>
          </a:solidFill>
        </a:ln>
      </dgm:spPr>
      <dgm:t>
        <a:bodyPr tIns="548640"/>
        <a:lstStyle/>
        <a:p>
          <a:r>
            <a:rPr lang="en-US" dirty="0">
              <a:solidFill>
                <a:srgbClr val="5B6770"/>
              </a:solidFill>
              <a:latin typeface="+mj-lt"/>
            </a:rPr>
            <a:t>What performance metrics will matter most to this persona?</a:t>
          </a:r>
        </a:p>
      </dgm:t>
    </dgm:pt>
    <dgm:pt modelId="{708A3EEC-FA99-6046-BA07-5DA22259A781}" type="parTrans" cxnId="{9315E896-152D-6741-970F-0757E2B06376}">
      <dgm:prSet/>
      <dgm:spPr/>
      <dgm:t>
        <a:bodyPr/>
        <a:lstStyle/>
        <a:p>
          <a:endParaRPr lang="en-US"/>
        </a:p>
      </dgm:t>
    </dgm:pt>
    <dgm:pt modelId="{D4502E9D-D4C4-9740-B46E-1BC7910DEC9B}" type="sibTrans" cxnId="{9315E896-152D-6741-970F-0757E2B06376}">
      <dgm:prSet/>
      <dgm:spPr/>
      <dgm:t>
        <a:bodyPr/>
        <a:lstStyle/>
        <a:p>
          <a:endParaRPr lang="en-US"/>
        </a:p>
      </dgm:t>
    </dgm:pt>
    <dgm:pt modelId="{3A194CC8-3A11-7242-94D7-4CB6872FF728}">
      <dgm:prSet/>
      <dgm:spPr>
        <a:ln>
          <a:solidFill>
            <a:srgbClr val="FF8200"/>
          </a:solidFill>
        </a:ln>
      </dgm:spPr>
      <dgm:t>
        <a:bodyPr tIns="548640"/>
        <a:lstStyle/>
        <a:p>
          <a:pPr>
            <a:buFont typeface="Arial" panose="020B0604020202020204" pitchFamily="34" charset="0"/>
            <a:buChar char="•"/>
          </a:pPr>
          <a:r>
            <a:rPr lang="en-US" b="1" dirty="0">
              <a:solidFill>
                <a:srgbClr val="5B6770"/>
              </a:solidFill>
              <a:latin typeface="+mj-lt"/>
            </a:rPr>
            <a:t>Success Metrics: </a:t>
          </a:r>
          <a:r>
            <a:rPr lang="en-US" dirty="0">
              <a:solidFill>
                <a:srgbClr val="5B6770"/>
              </a:solidFill>
              <a:latin typeface="+mj-lt"/>
            </a:rPr>
            <a:t>What are they measured on?</a:t>
          </a:r>
        </a:p>
      </dgm:t>
    </dgm:pt>
    <dgm:pt modelId="{2BEA5160-8BB7-9E4E-B77A-90AB02EAB2F2}" type="parTrans" cxnId="{2A2FBF58-5DEB-124A-904A-239C18A39530}">
      <dgm:prSet/>
      <dgm:spPr/>
      <dgm:t>
        <a:bodyPr/>
        <a:lstStyle/>
        <a:p>
          <a:endParaRPr lang="en-US"/>
        </a:p>
      </dgm:t>
    </dgm:pt>
    <dgm:pt modelId="{711DC4DB-B89B-534B-A36F-01F55A8B6750}" type="sibTrans" cxnId="{2A2FBF58-5DEB-124A-904A-239C18A39530}">
      <dgm:prSet/>
      <dgm:spPr/>
      <dgm:t>
        <a:bodyPr/>
        <a:lstStyle/>
        <a:p>
          <a:endParaRPr lang="en-US"/>
        </a:p>
      </dgm:t>
    </dgm:pt>
    <dgm:pt modelId="{FD4A9D1C-453B-EA4F-B3F8-09E65D8BCF9B}">
      <dgm:prSet/>
      <dgm:spPr>
        <a:ln>
          <a:solidFill>
            <a:srgbClr val="FF8200"/>
          </a:solidFill>
        </a:ln>
      </dgm:spPr>
      <dgm:t>
        <a:bodyPr tIns="548640"/>
        <a:lstStyle/>
        <a:p>
          <a:pPr>
            <a:buFont typeface="Arial" panose="020B0604020202020204" pitchFamily="34" charset="0"/>
            <a:buChar char="•"/>
          </a:pPr>
          <a:r>
            <a:rPr lang="en-US" b="1" dirty="0">
              <a:solidFill>
                <a:srgbClr val="5B6770"/>
              </a:solidFill>
              <a:latin typeface="+mj-lt"/>
            </a:rPr>
            <a:t>Pain Points: </a:t>
          </a:r>
          <a:r>
            <a:rPr lang="en-US" dirty="0">
              <a:solidFill>
                <a:srgbClr val="5B6770"/>
              </a:solidFill>
              <a:latin typeface="+mj-lt"/>
            </a:rPr>
            <a:t>What are their biggest challenges?</a:t>
          </a:r>
        </a:p>
      </dgm:t>
    </dgm:pt>
    <dgm:pt modelId="{CB4416B2-DF62-0041-AE08-9DF6CD2ECC60}" type="parTrans" cxnId="{AF2091B3-ACCE-CC4F-AD75-CB1DFDF30CBB}">
      <dgm:prSet/>
      <dgm:spPr/>
      <dgm:t>
        <a:bodyPr/>
        <a:lstStyle/>
        <a:p>
          <a:endParaRPr lang="en-US"/>
        </a:p>
      </dgm:t>
    </dgm:pt>
    <dgm:pt modelId="{47696314-3F08-5F47-98C8-0892191B426F}" type="sibTrans" cxnId="{AF2091B3-ACCE-CC4F-AD75-CB1DFDF30CBB}">
      <dgm:prSet/>
      <dgm:spPr/>
      <dgm:t>
        <a:bodyPr/>
        <a:lstStyle/>
        <a:p>
          <a:endParaRPr lang="en-US"/>
        </a:p>
      </dgm:t>
    </dgm:pt>
    <dgm:pt modelId="{7BA7F6B6-C196-5741-B5A9-113F44C99EBE}">
      <dgm:prSet/>
      <dgm:spPr>
        <a:ln>
          <a:solidFill>
            <a:srgbClr val="FF8200"/>
          </a:solidFill>
        </a:ln>
      </dgm:spPr>
      <dgm:t>
        <a:bodyPr tIns="548640"/>
        <a:lstStyle/>
        <a:p>
          <a:pPr>
            <a:buFont typeface="Arial" panose="020B0604020202020204" pitchFamily="34" charset="0"/>
            <a:buChar char="•"/>
          </a:pPr>
          <a:r>
            <a:rPr lang="en-US" b="1" dirty="0">
              <a:solidFill>
                <a:srgbClr val="5B6770"/>
              </a:solidFill>
              <a:latin typeface="+mj-lt"/>
            </a:rPr>
            <a:t>Wish List: </a:t>
          </a:r>
          <a:r>
            <a:rPr lang="en-US" dirty="0">
              <a:solidFill>
                <a:srgbClr val="5B6770"/>
              </a:solidFill>
              <a:latin typeface="+mj-lt"/>
            </a:rPr>
            <a:t>What would make their job easier?</a:t>
          </a:r>
        </a:p>
      </dgm:t>
    </dgm:pt>
    <dgm:pt modelId="{1F34A965-18E8-5F4D-925A-716C94A07ECE}" type="parTrans" cxnId="{6E494C17-80B7-1B41-A7F1-3A101B92CFBA}">
      <dgm:prSet/>
      <dgm:spPr/>
      <dgm:t>
        <a:bodyPr/>
        <a:lstStyle/>
        <a:p>
          <a:endParaRPr lang="en-US"/>
        </a:p>
      </dgm:t>
    </dgm:pt>
    <dgm:pt modelId="{3E3A2AA0-F1B4-984D-B498-8BB4893AA83B}" type="sibTrans" cxnId="{6E494C17-80B7-1B41-A7F1-3A101B92CFBA}">
      <dgm:prSet/>
      <dgm:spPr/>
      <dgm:t>
        <a:bodyPr/>
        <a:lstStyle/>
        <a:p>
          <a:endParaRPr lang="en-US"/>
        </a:p>
      </dgm:t>
    </dgm:pt>
    <dgm:pt modelId="{29BAB07F-6020-6042-AF94-08375B04D3EA}">
      <dgm:prSet/>
      <dgm:spPr>
        <a:ln>
          <a:solidFill>
            <a:srgbClr val="FF8200"/>
          </a:solidFill>
        </a:ln>
      </dgm:spPr>
      <dgm:t>
        <a:bodyPr tIns="548640"/>
        <a:lstStyle/>
        <a:p>
          <a:pPr>
            <a:buFont typeface="Arial" panose="020B0604020202020204" pitchFamily="34" charset="0"/>
            <a:buChar char="•"/>
          </a:pPr>
          <a:r>
            <a:rPr lang="en-US" b="1" dirty="0">
              <a:solidFill>
                <a:srgbClr val="5B6770"/>
              </a:solidFill>
              <a:latin typeface="+mj-lt"/>
            </a:rPr>
            <a:t>Dislikes: </a:t>
          </a:r>
          <a:r>
            <a:rPr lang="en-US" dirty="0">
              <a:solidFill>
                <a:srgbClr val="5B6770"/>
              </a:solidFill>
              <a:latin typeface="+mj-lt"/>
            </a:rPr>
            <a:t>What features would prevent them from sending patients to you?</a:t>
          </a:r>
        </a:p>
      </dgm:t>
    </dgm:pt>
    <dgm:pt modelId="{BA98AEE3-841A-F645-87D3-03E6BA89B7DE}" type="parTrans" cxnId="{A1467609-BC5B-E644-87FD-4A3E9090B772}">
      <dgm:prSet/>
      <dgm:spPr/>
      <dgm:t>
        <a:bodyPr/>
        <a:lstStyle/>
        <a:p>
          <a:endParaRPr lang="en-US"/>
        </a:p>
      </dgm:t>
    </dgm:pt>
    <dgm:pt modelId="{0A3E98D8-00A0-0549-A6EA-95A8C63DB640}" type="sibTrans" cxnId="{A1467609-BC5B-E644-87FD-4A3E9090B772}">
      <dgm:prSet/>
      <dgm:spPr/>
      <dgm:t>
        <a:bodyPr/>
        <a:lstStyle/>
        <a:p>
          <a:endParaRPr lang="en-US"/>
        </a:p>
      </dgm:t>
    </dgm:pt>
    <dgm:pt modelId="{AA5BB2C9-9DAB-9149-AAB9-8C07047F5724}">
      <dgm:prSet phldrT="[Text]"/>
      <dgm:spPr>
        <a:ln>
          <a:solidFill>
            <a:srgbClr val="FF8200"/>
          </a:solidFill>
        </a:ln>
      </dgm:spPr>
      <dgm:t>
        <a:bodyPr tIns="548640"/>
        <a:lstStyle/>
        <a:p>
          <a:r>
            <a:rPr lang="en-US" dirty="0">
              <a:solidFill>
                <a:srgbClr val="5B6770"/>
              </a:solidFill>
              <a:latin typeface="+mj-lt"/>
            </a:rPr>
            <a:t>What can you show to push them over the edge?</a:t>
          </a:r>
        </a:p>
      </dgm:t>
    </dgm:pt>
    <dgm:pt modelId="{F1166EE6-98AB-7F40-9B99-F5A12B0E2E7A}" type="parTrans" cxnId="{C70EEE0E-5FDD-0842-A058-1A95649C8683}">
      <dgm:prSet/>
      <dgm:spPr/>
      <dgm:t>
        <a:bodyPr/>
        <a:lstStyle/>
        <a:p>
          <a:endParaRPr lang="en-US"/>
        </a:p>
      </dgm:t>
    </dgm:pt>
    <dgm:pt modelId="{3025E3B5-A209-9742-A109-39E6F4E666C0}" type="sibTrans" cxnId="{C70EEE0E-5FDD-0842-A058-1A95649C8683}">
      <dgm:prSet/>
      <dgm:spPr/>
      <dgm:t>
        <a:bodyPr/>
        <a:lstStyle/>
        <a:p>
          <a:endParaRPr lang="en-US"/>
        </a:p>
      </dgm:t>
    </dgm:pt>
    <dgm:pt modelId="{30CC2B9A-F92D-9743-B50A-3BB23157C5B8}" type="pres">
      <dgm:prSet presAssocID="{D5E72576-0588-1E4E-887C-981731AFB404}" presName="linear" presStyleCnt="0">
        <dgm:presLayoutVars>
          <dgm:dir/>
          <dgm:animLvl val="lvl"/>
          <dgm:resizeHandles val="exact"/>
        </dgm:presLayoutVars>
      </dgm:prSet>
      <dgm:spPr/>
    </dgm:pt>
    <dgm:pt modelId="{B7BC126F-3453-8A44-934C-9FC2C8AC9040}" type="pres">
      <dgm:prSet presAssocID="{CC1D2CF3-9EBA-6C46-ACA0-192543506CBE}" presName="parentLin" presStyleCnt="0"/>
      <dgm:spPr/>
    </dgm:pt>
    <dgm:pt modelId="{9009F810-BA9D-6B43-8F50-E59B001DABE2}" type="pres">
      <dgm:prSet presAssocID="{CC1D2CF3-9EBA-6C46-ACA0-192543506CBE}" presName="parentLeftMargin" presStyleLbl="node1" presStyleIdx="0" presStyleCnt="2"/>
      <dgm:spPr/>
    </dgm:pt>
    <dgm:pt modelId="{98AB3F77-EBB4-DE47-A618-8A4794603EB3}" type="pres">
      <dgm:prSet presAssocID="{CC1D2CF3-9EBA-6C46-ACA0-192543506CBE}" presName="parentText" presStyleLbl="node1" presStyleIdx="0" presStyleCnt="2" custScaleY="33055" custLinFactNeighborY="-13825">
        <dgm:presLayoutVars>
          <dgm:chMax val="0"/>
          <dgm:bulletEnabled val="1"/>
        </dgm:presLayoutVars>
      </dgm:prSet>
      <dgm:spPr/>
    </dgm:pt>
    <dgm:pt modelId="{384008C7-2F34-304B-8B53-6C35C0973FDA}" type="pres">
      <dgm:prSet presAssocID="{CC1D2CF3-9EBA-6C46-ACA0-192543506CBE}" presName="negativeSpace" presStyleCnt="0"/>
      <dgm:spPr/>
    </dgm:pt>
    <dgm:pt modelId="{142BEE7A-992B-B841-88A3-B73163265158}" type="pres">
      <dgm:prSet presAssocID="{CC1D2CF3-9EBA-6C46-ACA0-192543506CBE}" presName="childText" presStyleLbl="conFgAcc1" presStyleIdx="0" presStyleCnt="2" custScaleY="23660" custLinFactNeighborY="33106">
        <dgm:presLayoutVars>
          <dgm:bulletEnabled val="1"/>
        </dgm:presLayoutVars>
      </dgm:prSet>
      <dgm:spPr/>
    </dgm:pt>
    <dgm:pt modelId="{7DA37888-3229-0D4F-9161-7AD05C5FC85B}" type="pres">
      <dgm:prSet presAssocID="{CCAA6481-CABF-A44D-8CAA-A762A2B5F016}" presName="spaceBetweenRectangles" presStyleCnt="0"/>
      <dgm:spPr/>
    </dgm:pt>
    <dgm:pt modelId="{1518C0FD-A791-6642-9087-B27599C11E4F}" type="pres">
      <dgm:prSet presAssocID="{E96E8C54-04C1-704D-9D31-871076923309}" presName="parentLin" presStyleCnt="0"/>
      <dgm:spPr/>
    </dgm:pt>
    <dgm:pt modelId="{8078ACB1-B930-9045-A16D-1DD9C47700EB}" type="pres">
      <dgm:prSet presAssocID="{E96E8C54-04C1-704D-9D31-871076923309}" presName="parentLeftMargin" presStyleLbl="node1" presStyleIdx="0" presStyleCnt="2"/>
      <dgm:spPr/>
    </dgm:pt>
    <dgm:pt modelId="{2859C72E-6E5D-DA45-819C-2D843D5606FB}" type="pres">
      <dgm:prSet presAssocID="{E96E8C54-04C1-704D-9D31-871076923309}" presName="parentText" presStyleLbl="node1" presStyleIdx="1" presStyleCnt="2" custScaleY="33299" custLinFactNeighborY="-18407">
        <dgm:presLayoutVars>
          <dgm:chMax val="0"/>
          <dgm:bulletEnabled val="1"/>
        </dgm:presLayoutVars>
      </dgm:prSet>
      <dgm:spPr/>
    </dgm:pt>
    <dgm:pt modelId="{EF2E8AAC-1BA8-5D4F-BCC4-56705492970E}" type="pres">
      <dgm:prSet presAssocID="{E96E8C54-04C1-704D-9D31-871076923309}" presName="negativeSpace" presStyleCnt="0"/>
      <dgm:spPr/>
    </dgm:pt>
    <dgm:pt modelId="{02452A4C-FFFF-DE43-90DF-6F64498CF7F3}" type="pres">
      <dgm:prSet presAssocID="{E96E8C54-04C1-704D-9D31-871076923309}" presName="childText" presStyleLbl="conFgAcc1" presStyleIdx="1" presStyleCnt="2" custScaleY="46994" custLinFactNeighborY="6838">
        <dgm:presLayoutVars>
          <dgm:bulletEnabled val="1"/>
        </dgm:presLayoutVars>
      </dgm:prSet>
      <dgm:spPr/>
    </dgm:pt>
  </dgm:ptLst>
  <dgm:cxnLst>
    <dgm:cxn modelId="{1C07A602-2799-7F4D-B938-3374C7044F96}" type="presOf" srcId="{CC1D2CF3-9EBA-6C46-ACA0-192543506CBE}" destId="{9009F810-BA9D-6B43-8F50-E59B001DABE2}" srcOrd="0" destOrd="0" presId="urn:microsoft.com/office/officeart/2005/8/layout/list1"/>
    <dgm:cxn modelId="{471B7305-B2DD-DA44-8D86-3823F2206165}" type="presOf" srcId="{8FD257EA-DC80-3845-8DD1-90BD512FBF17}" destId="{142BEE7A-992B-B841-88A3-B73163265158}" srcOrd="0" destOrd="0" presId="urn:microsoft.com/office/officeart/2005/8/layout/list1"/>
    <dgm:cxn modelId="{A1467609-BC5B-E644-87FD-4A3E9090B772}" srcId="{CC1D2CF3-9EBA-6C46-ACA0-192543506CBE}" destId="{29BAB07F-6020-6042-AF94-08375B04D3EA}" srcOrd="4" destOrd="0" parTransId="{BA98AEE3-841A-F645-87D3-03E6BA89B7DE}" sibTransId="{0A3E98D8-00A0-0549-A6EA-95A8C63DB640}"/>
    <dgm:cxn modelId="{6FA5510E-5DF7-C84F-89AA-0803DD6CE3E2}" type="presOf" srcId="{CC1D2CF3-9EBA-6C46-ACA0-192543506CBE}" destId="{98AB3F77-EBB4-DE47-A618-8A4794603EB3}" srcOrd="1" destOrd="0" presId="urn:microsoft.com/office/officeart/2005/8/layout/list1"/>
    <dgm:cxn modelId="{C70EEE0E-5FDD-0842-A058-1A95649C8683}" srcId="{E96E8C54-04C1-704D-9D31-871076923309}" destId="{AA5BB2C9-9DAB-9149-AAB9-8C07047F5724}" srcOrd="1" destOrd="0" parTransId="{F1166EE6-98AB-7F40-9B99-F5A12B0E2E7A}" sibTransId="{3025E3B5-A209-9742-A109-39E6F4E666C0}"/>
    <dgm:cxn modelId="{6E494C17-80B7-1B41-A7F1-3A101B92CFBA}" srcId="{CC1D2CF3-9EBA-6C46-ACA0-192543506CBE}" destId="{7BA7F6B6-C196-5741-B5A9-113F44C99EBE}" srcOrd="3" destOrd="0" parTransId="{1F34A965-18E8-5F4D-925A-716C94A07ECE}" sibTransId="{3E3A2AA0-F1B4-984D-B498-8BB4893AA83B}"/>
    <dgm:cxn modelId="{BE229C42-4880-5449-B1A2-BB83A759B675}" type="presOf" srcId="{D5E72576-0588-1E4E-887C-981731AFB404}" destId="{30CC2B9A-F92D-9743-B50A-3BB23157C5B8}" srcOrd="0" destOrd="0" presId="urn:microsoft.com/office/officeart/2005/8/layout/list1"/>
    <dgm:cxn modelId="{BC736343-2B98-D74A-9F2E-172C97C2E1A3}" type="presOf" srcId="{7BA7F6B6-C196-5741-B5A9-113F44C99EBE}" destId="{142BEE7A-992B-B841-88A3-B73163265158}" srcOrd="0" destOrd="3" presId="urn:microsoft.com/office/officeart/2005/8/layout/list1"/>
    <dgm:cxn modelId="{2A2FBF58-5DEB-124A-904A-239C18A39530}" srcId="{CC1D2CF3-9EBA-6C46-ACA0-192543506CBE}" destId="{3A194CC8-3A11-7242-94D7-4CB6872FF728}" srcOrd="1" destOrd="0" parTransId="{2BEA5160-8BB7-9E4E-B77A-90AB02EAB2F2}" sibTransId="{711DC4DB-B89B-534B-A36F-01F55A8B6750}"/>
    <dgm:cxn modelId="{C77FC079-D30C-184D-A009-FA071CAB4A93}" srcId="{D5E72576-0588-1E4E-887C-981731AFB404}" destId="{CC1D2CF3-9EBA-6C46-ACA0-192543506CBE}" srcOrd="0" destOrd="0" parTransId="{151F021D-BA8F-B84E-B01A-B215AFAC267F}" sibTransId="{CCAA6481-CABF-A44D-8CAA-A762A2B5F016}"/>
    <dgm:cxn modelId="{9315E896-152D-6741-970F-0757E2B06376}" srcId="{E96E8C54-04C1-704D-9D31-871076923309}" destId="{74A83CFC-1DAB-DD4A-A705-DD42B33B7045}" srcOrd="0" destOrd="0" parTransId="{708A3EEC-FA99-6046-BA07-5DA22259A781}" sibTransId="{D4502E9D-D4C4-9740-B46E-1BC7910DEC9B}"/>
    <dgm:cxn modelId="{B162899F-E649-DB4C-86BD-71A12E094A5C}" type="presOf" srcId="{3A194CC8-3A11-7242-94D7-4CB6872FF728}" destId="{142BEE7A-992B-B841-88A3-B73163265158}" srcOrd="0" destOrd="1" presId="urn:microsoft.com/office/officeart/2005/8/layout/list1"/>
    <dgm:cxn modelId="{627B5FB2-D9F5-3D44-9229-62DE3482395A}" srcId="{D5E72576-0588-1E4E-887C-981731AFB404}" destId="{E96E8C54-04C1-704D-9D31-871076923309}" srcOrd="1" destOrd="0" parTransId="{00008246-BA37-354D-9861-34D3CC1E3C1E}" sibTransId="{1F28102C-0598-F742-A2E4-D7432D41CF2D}"/>
    <dgm:cxn modelId="{AF2091B3-ACCE-CC4F-AD75-CB1DFDF30CBB}" srcId="{CC1D2CF3-9EBA-6C46-ACA0-192543506CBE}" destId="{FD4A9D1C-453B-EA4F-B3F8-09E65D8BCF9B}" srcOrd="2" destOrd="0" parTransId="{CB4416B2-DF62-0041-AE08-9DF6CD2ECC60}" sibTransId="{47696314-3F08-5F47-98C8-0892191B426F}"/>
    <dgm:cxn modelId="{0B38FBB7-5535-F349-9194-432EAD5C8B22}" type="presOf" srcId="{E96E8C54-04C1-704D-9D31-871076923309}" destId="{2859C72E-6E5D-DA45-819C-2D843D5606FB}" srcOrd="1" destOrd="0" presId="urn:microsoft.com/office/officeart/2005/8/layout/list1"/>
    <dgm:cxn modelId="{B7EA4CC1-5B07-B148-B896-154625C121B5}" type="presOf" srcId="{E96E8C54-04C1-704D-9D31-871076923309}" destId="{8078ACB1-B930-9045-A16D-1DD9C47700EB}" srcOrd="0" destOrd="0" presId="urn:microsoft.com/office/officeart/2005/8/layout/list1"/>
    <dgm:cxn modelId="{57D8CAC4-2488-1343-A52F-675B199D163F}" srcId="{CC1D2CF3-9EBA-6C46-ACA0-192543506CBE}" destId="{8FD257EA-DC80-3845-8DD1-90BD512FBF17}" srcOrd="0" destOrd="0" parTransId="{4ED892AF-E7E9-2444-92E5-3FD53DEA139A}" sibTransId="{E105AC6C-6500-974C-A31F-2D5241145109}"/>
    <dgm:cxn modelId="{97777DD2-4196-5C40-A9A8-F06FE76E79F1}" type="presOf" srcId="{AA5BB2C9-9DAB-9149-AAB9-8C07047F5724}" destId="{02452A4C-FFFF-DE43-90DF-6F64498CF7F3}" srcOrd="0" destOrd="1" presId="urn:microsoft.com/office/officeart/2005/8/layout/list1"/>
    <dgm:cxn modelId="{2880B1E4-B3E1-EC44-AA0A-7470D4963066}" type="presOf" srcId="{FD4A9D1C-453B-EA4F-B3F8-09E65D8BCF9B}" destId="{142BEE7A-992B-B841-88A3-B73163265158}" srcOrd="0" destOrd="2" presId="urn:microsoft.com/office/officeart/2005/8/layout/list1"/>
    <dgm:cxn modelId="{59669DF7-8D2B-2645-9A59-4393C3188987}" type="presOf" srcId="{29BAB07F-6020-6042-AF94-08375B04D3EA}" destId="{142BEE7A-992B-B841-88A3-B73163265158}" srcOrd="0" destOrd="4" presId="urn:microsoft.com/office/officeart/2005/8/layout/list1"/>
    <dgm:cxn modelId="{6BC02CF9-DB73-4F4A-86B9-393E25B137C3}" type="presOf" srcId="{74A83CFC-1DAB-DD4A-A705-DD42B33B7045}" destId="{02452A4C-FFFF-DE43-90DF-6F64498CF7F3}" srcOrd="0" destOrd="0" presId="urn:microsoft.com/office/officeart/2005/8/layout/list1"/>
    <dgm:cxn modelId="{315E3C91-9418-0845-BFEC-7F1747BCEDA4}" type="presParOf" srcId="{30CC2B9A-F92D-9743-B50A-3BB23157C5B8}" destId="{B7BC126F-3453-8A44-934C-9FC2C8AC9040}" srcOrd="0" destOrd="0" presId="urn:microsoft.com/office/officeart/2005/8/layout/list1"/>
    <dgm:cxn modelId="{EC52B61B-2D1C-9446-A24E-52AB046FC459}" type="presParOf" srcId="{B7BC126F-3453-8A44-934C-9FC2C8AC9040}" destId="{9009F810-BA9D-6B43-8F50-E59B001DABE2}" srcOrd="0" destOrd="0" presId="urn:microsoft.com/office/officeart/2005/8/layout/list1"/>
    <dgm:cxn modelId="{3A1C6ED5-8883-414C-8C60-E4D97C6A5F7C}" type="presParOf" srcId="{B7BC126F-3453-8A44-934C-9FC2C8AC9040}" destId="{98AB3F77-EBB4-DE47-A618-8A4794603EB3}" srcOrd="1" destOrd="0" presId="urn:microsoft.com/office/officeart/2005/8/layout/list1"/>
    <dgm:cxn modelId="{563E43DA-1035-644E-AAC5-403B56BE529A}" type="presParOf" srcId="{30CC2B9A-F92D-9743-B50A-3BB23157C5B8}" destId="{384008C7-2F34-304B-8B53-6C35C0973FDA}" srcOrd="1" destOrd="0" presId="urn:microsoft.com/office/officeart/2005/8/layout/list1"/>
    <dgm:cxn modelId="{58A4BFEC-61AC-E94E-B669-87D7B4706B2A}" type="presParOf" srcId="{30CC2B9A-F92D-9743-B50A-3BB23157C5B8}" destId="{142BEE7A-992B-B841-88A3-B73163265158}" srcOrd="2" destOrd="0" presId="urn:microsoft.com/office/officeart/2005/8/layout/list1"/>
    <dgm:cxn modelId="{53F05A58-3128-F74E-8DC9-23748C05AE7A}" type="presParOf" srcId="{30CC2B9A-F92D-9743-B50A-3BB23157C5B8}" destId="{7DA37888-3229-0D4F-9161-7AD05C5FC85B}" srcOrd="3" destOrd="0" presId="urn:microsoft.com/office/officeart/2005/8/layout/list1"/>
    <dgm:cxn modelId="{C2F26DFE-47D8-5441-AFB0-CD19FD07E30B}" type="presParOf" srcId="{30CC2B9A-F92D-9743-B50A-3BB23157C5B8}" destId="{1518C0FD-A791-6642-9087-B27599C11E4F}" srcOrd="4" destOrd="0" presId="urn:microsoft.com/office/officeart/2005/8/layout/list1"/>
    <dgm:cxn modelId="{7DFB5AA2-F593-A244-AA96-610FAFD14913}" type="presParOf" srcId="{1518C0FD-A791-6642-9087-B27599C11E4F}" destId="{8078ACB1-B930-9045-A16D-1DD9C47700EB}" srcOrd="0" destOrd="0" presId="urn:microsoft.com/office/officeart/2005/8/layout/list1"/>
    <dgm:cxn modelId="{1F7B9667-DE0C-F447-9AD1-95D7BB53C66F}" type="presParOf" srcId="{1518C0FD-A791-6642-9087-B27599C11E4F}" destId="{2859C72E-6E5D-DA45-819C-2D843D5606FB}" srcOrd="1" destOrd="0" presId="urn:microsoft.com/office/officeart/2005/8/layout/list1"/>
    <dgm:cxn modelId="{F7618950-7AAA-D644-BF35-5EEB7B92FD1C}" type="presParOf" srcId="{30CC2B9A-F92D-9743-B50A-3BB23157C5B8}" destId="{EF2E8AAC-1BA8-5D4F-BCC4-56705492970E}" srcOrd="5" destOrd="0" presId="urn:microsoft.com/office/officeart/2005/8/layout/list1"/>
    <dgm:cxn modelId="{3B9CDA13-390E-B246-B8FF-6425E2D54948}" type="presParOf" srcId="{30CC2B9A-F92D-9743-B50A-3BB23157C5B8}" destId="{02452A4C-FFFF-DE43-90DF-6F64498CF7F3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20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2D3CC98-537B-4A46-8D7E-E2C83CA28E1D}" type="doc">
      <dgm:prSet loTypeId="urn:microsoft.com/office/officeart/2005/8/layout/matrix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EEE2EB7-740B-3E4B-A276-48A7E41F45CC}">
      <dgm:prSet phldrT="[Text]"/>
      <dgm:spPr>
        <a:solidFill>
          <a:srgbClr val="43B02A"/>
        </a:solidFill>
      </dgm:spPr>
      <dgm:t>
        <a:bodyPr lIns="0" tIns="0" rIns="0" bIns="0"/>
        <a:lstStyle/>
        <a:p>
          <a:r>
            <a:rPr lang="en-US" dirty="0">
              <a:solidFill>
                <a:schemeClr val="bg1"/>
              </a:solidFill>
            </a:rPr>
            <a:t>PERSONAL AUTHORITY</a:t>
          </a:r>
        </a:p>
      </dgm:t>
    </dgm:pt>
    <dgm:pt modelId="{7BD8A4A7-A0B4-8A41-BF39-61F415E1C9AF}" type="parTrans" cxnId="{50CA437E-43EF-E04F-A66E-3B82673D8350}">
      <dgm:prSet/>
      <dgm:spPr/>
      <dgm:t>
        <a:bodyPr/>
        <a:lstStyle/>
        <a:p>
          <a:endParaRPr lang="en-US"/>
        </a:p>
      </dgm:t>
    </dgm:pt>
    <dgm:pt modelId="{DA8A18B0-6016-1F4F-A466-ED293DD3F926}" type="sibTrans" cxnId="{50CA437E-43EF-E04F-A66E-3B82673D8350}">
      <dgm:prSet/>
      <dgm:spPr/>
      <dgm:t>
        <a:bodyPr/>
        <a:lstStyle/>
        <a:p>
          <a:endParaRPr lang="en-US"/>
        </a:p>
      </dgm:t>
    </dgm:pt>
    <dgm:pt modelId="{F6526AF1-A495-114B-A755-DDFE0B5E17D8}">
      <dgm:prSet phldrT="[Text]" custT="1"/>
      <dgm:spPr>
        <a:solidFill>
          <a:srgbClr val="006747"/>
        </a:solidFill>
      </dgm:spPr>
      <dgm:t>
        <a:bodyPr lIns="0" tIns="182880" rIns="0" bIns="0"/>
        <a:lstStyle/>
        <a:p>
          <a:r>
            <a:rPr lang="en-US" sz="1500" dirty="0"/>
            <a:t>CHAMPION</a:t>
          </a:r>
        </a:p>
      </dgm:t>
    </dgm:pt>
    <dgm:pt modelId="{2AD27E18-7CF0-A94E-9B22-0CA96BB502A2}" type="parTrans" cxnId="{2D8E39D5-8AFF-C740-81D8-BF59823988BE}">
      <dgm:prSet/>
      <dgm:spPr/>
      <dgm:t>
        <a:bodyPr/>
        <a:lstStyle/>
        <a:p>
          <a:endParaRPr lang="en-US"/>
        </a:p>
      </dgm:t>
    </dgm:pt>
    <dgm:pt modelId="{D070EEEB-C6E2-0845-B9C0-7472D58A5723}" type="sibTrans" cxnId="{2D8E39D5-8AFF-C740-81D8-BF59823988BE}">
      <dgm:prSet/>
      <dgm:spPr/>
      <dgm:t>
        <a:bodyPr/>
        <a:lstStyle/>
        <a:p>
          <a:endParaRPr lang="en-US"/>
        </a:p>
      </dgm:t>
    </dgm:pt>
    <dgm:pt modelId="{6DC1AC85-40A6-694D-B4FF-724B174C5C6D}">
      <dgm:prSet phldrT="[Text]" custT="1"/>
      <dgm:spPr>
        <a:solidFill>
          <a:srgbClr val="006747"/>
        </a:solidFill>
      </dgm:spPr>
      <dgm:t>
        <a:bodyPr lIns="0" tIns="182880" rIns="0" bIns="0"/>
        <a:lstStyle/>
        <a:p>
          <a:r>
            <a:rPr lang="en-US" sz="1500" dirty="0"/>
            <a:t>INFLUENCER</a:t>
          </a:r>
        </a:p>
      </dgm:t>
    </dgm:pt>
    <dgm:pt modelId="{6361B8FE-50B2-064A-80DC-0E0A5174A046}" type="parTrans" cxnId="{9395FD2D-0968-5B49-84C4-48BF32AEC594}">
      <dgm:prSet/>
      <dgm:spPr/>
      <dgm:t>
        <a:bodyPr/>
        <a:lstStyle/>
        <a:p>
          <a:endParaRPr lang="en-US"/>
        </a:p>
      </dgm:t>
    </dgm:pt>
    <dgm:pt modelId="{41713439-9E25-8E40-8990-8BBA71A0B789}" type="sibTrans" cxnId="{9395FD2D-0968-5B49-84C4-48BF32AEC594}">
      <dgm:prSet/>
      <dgm:spPr/>
      <dgm:t>
        <a:bodyPr/>
        <a:lstStyle/>
        <a:p>
          <a:endParaRPr lang="en-US"/>
        </a:p>
      </dgm:t>
    </dgm:pt>
    <dgm:pt modelId="{DD53715E-6955-F044-A71B-9FF2ABE7D79E}">
      <dgm:prSet phldrT="[Text]" custT="1"/>
      <dgm:spPr>
        <a:solidFill>
          <a:srgbClr val="006747"/>
        </a:solidFill>
      </dgm:spPr>
      <dgm:t>
        <a:bodyPr lIns="0" tIns="0" rIns="0" bIns="182880"/>
        <a:lstStyle/>
        <a:p>
          <a:r>
            <a:rPr lang="en-US" sz="1500" dirty="0"/>
            <a:t>DECISION MAKER</a:t>
          </a:r>
        </a:p>
      </dgm:t>
    </dgm:pt>
    <dgm:pt modelId="{8B9F5A88-BD6B-8743-BDAB-6DC0FD756469}" type="parTrans" cxnId="{F0DF3EA5-5A45-CC45-9509-E9C767CEF1CC}">
      <dgm:prSet/>
      <dgm:spPr/>
      <dgm:t>
        <a:bodyPr/>
        <a:lstStyle/>
        <a:p>
          <a:endParaRPr lang="en-US"/>
        </a:p>
      </dgm:t>
    </dgm:pt>
    <dgm:pt modelId="{7CE6872D-524F-754E-ADD2-29BABEF06FF3}" type="sibTrans" cxnId="{F0DF3EA5-5A45-CC45-9509-E9C767CEF1CC}">
      <dgm:prSet/>
      <dgm:spPr/>
      <dgm:t>
        <a:bodyPr/>
        <a:lstStyle/>
        <a:p>
          <a:endParaRPr lang="en-US"/>
        </a:p>
      </dgm:t>
    </dgm:pt>
    <dgm:pt modelId="{3B1B913C-BF03-4C42-930B-5BF7AAA1E9DE}">
      <dgm:prSet phldrT="[Text]" custT="1"/>
      <dgm:spPr>
        <a:solidFill>
          <a:srgbClr val="006747"/>
        </a:solidFill>
      </dgm:spPr>
      <dgm:t>
        <a:bodyPr lIns="0" tIns="0" rIns="0" bIns="182880"/>
        <a:lstStyle/>
        <a:p>
          <a:r>
            <a:rPr lang="en-US" sz="1500" dirty="0"/>
            <a:t>SIGNER</a:t>
          </a:r>
        </a:p>
      </dgm:t>
    </dgm:pt>
    <dgm:pt modelId="{9289B85B-5475-4648-8014-CE1979ACB8F6}" type="parTrans" cxnId="{04813D18-EFEB-3A4D-B976-2A42F933525F}">
      <dgm:prSet/>
      <dgm:spPr/>
      <dgm:t>
        <a:bodyPr/>
        <a:lstStyle/>
        <a:p>
          <a:endParaRPr lang="en-US"/>
        </a:p>
      </dgm:t>
    </dgm:pt>
    <dgm:pt modelId="{24E7BD5D-0484-804F-8DE4-1E3C45D97CF0}" type="sibTrans" cxnId="{04813D18-EFEB-3A4D-B976-2A42F933525F}">
      <dgm:prSet/>
      <dgm:spPr/>
      <dgm:t>
        <a:bodyPr/>
        <a:lstStyle/>
        <a:p>
          <a:endParaRPr lang="en-US"/>
        </a:p>
      </dgm:t>
    </dgm:pt>
    <dgm:pt modelId="{C015CF23-88C5-9E4C-95DF-521A7666A275}" type="pres">
      <dgm:prSet presAssocID="{02D3CC98-537B-4A46-8D7E-E2C83CA28E1D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082550DB-91B3-4148-AD42-386BC3E6602C}" type="pres">
      <dgm:prSet presAssocID="{02D3CC98-537B-4A46-8D7E-E2C83CA28E1D}" presName="matrix" presStyleCnt="0"/>
      <dgm:spPr/>
    </dgm:pt>
    <dgm:pt modelId="{9E278403-ECEE-FA4C-82C3-DDDCA1C6FCDB}" type="pres">
      <dgm:prSet presAssocID="{02D3CC98-537B-4A46-8D7E-E2C83CA28E1D}" presName="tile1" presStyleLbl="node1" presStyleIdx="0" presStyleCnt="4"/>
      <dgm:spPr/>
    </dgm:pt>
    <dgm:pt modelId="{F884EDA5-4D1E-664B-B08F-D56F3AC8898A}" type="pres">
      <dgm:prSet presAssocID="{02D3CC98-537B-4A46-8D7E-E2C83CA28E1D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D421BBED-0444-D64A-8C18-483B78A022A6}" type="pres">
      <dgm:prSet presAssocID="{02D3CC98-537B-4A46-8D7E-E2C83CA28E1D}" presName="tile2" presStyleLbl="node1" presStyleIdx="1" presStyleCnt="4"/>
      <dgm:spPr/>
    </dgm:pt>
    <dgm:pt modelId="{112DF182-1922-A740-AD28-608FFF71B2EB}" type="pres">
      <dgm:prSet presAssocID="{02D3CC98-537B-4A46-8D7E-E2C83CA28E1D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70FB2F24-B413-894A-A4AD-5730037EB4CC}" type="pres">
      <dgm:prSet presAssocID="{02D3CC98-537B-4A46-8D7E-E2C83CA28E1D}" presName="tile3" presStyleLbl="node1" presStyleIdx="2" presStyleCnt="4"/>
      <dgm:spPr/>
    </dgm:pt>
    <dgm:pt modelId="{2960B65C-9A8D-324E-A78A-B7C254BE88E8}" type="pres">
      <dgm:prSet presAssocID="{02D3CC98-537B-4A46-8D7E-E2C83CA28E1D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B03EC0D5-E582-6341-8566-1AE34D42D1B6}" type="pres">
      <dgm:prSet presAssocID="{02D3CC98-537B-4A46-8D7E-E2C83CA28E1D}" presName="tile4" presStyleLbl="node1" presStyleIdx="3" presStyleCnt="4"/>
      <dgm:spPr/>
    </dgm:pt>
    <dgm:pt modelId="{65F159D1-84B1-7B47-A409-7C682EC64D56}" type="pres">
      <dgm:prSet presAssocID="{02D3CC98-537B-4A46-8D7E-E2C83CA28E1D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080FC07A-0F43-4E4D-A964-B14A2E21D33B}" type="pres">
      <dgm:prSet presAssocID="{02D3CC98-537B-4A46-8D7E-E2C83CA28E1D}" presName="centerTile" presStyleLbl="fgShp" presStyleIdx="0" presStyleCnt="1">
        <dgm:presLayoutVars>
          <dgm:chMax val="0"/>
          <dgm:chPref val="0"/>
        </dgm:presLayoutVars>
      </dgm:prSet>
      <dgm:spPr/>
    </dgm:pt>
  </dgm:ptLst>
  <dgm:cxnLst>
    <dgm:cxn modelId="{7088A014-7A3A-3141-9E08-4CB57166B34D}" type="presOf" srcId="{6DC1AC85-40A6-694D-B4FF-724B174C5C6D}" destId="{112DF182-1922-A740-AD28-608FFF71B2EB}" srcOrd="1" destOrd="0" presId="urn:microsoft.com/office/officeart/2005/8/layout/matrix1"/>
    <dgm:cxn modelId="{04813D18-EFEB-3A4D-B976-2A42F933525F}" srcId="{5EEE2EB7-740B-3E4B-A276-48A7E41F45CC}" destId="{3B1B913C-BF03-4C42-930B-5BF7AAA1E9DE}" srcOrd="3" destOrd="0" parTransId="{9289B85B-5475-4648-8014-CE1979ACB8F6}" sibTransId="{24E7BD5D-0484-804F-8DE4-1E3C45D97CF0}"/>
    <dgm:cxn modelId="{9395FD2D-0968-5B49-84C4-48BF32AEC594}" srcId="{5EEE2EB7-740B-3E4B-A276-48A7E41F45CC}" destId="{6DC1AC85-40A6-694D-B4FF-724B174C5C6D}" srcOrd="1" destOrd="0" parTransId="{6361B8FE-50B2-064A-80DC-0E0A5174A046}" sibTransId="{41713439-9E25-8E40-8990-8BBA71A0B789}"/>
    <dgm:cxn modelId="{9F2EF239-89F6-A846-B07A-45742BB8847E}" type="presOf" srcId="{3B1B913C-BF03-4C42-930B-5BF7AAA1E9DE}" destId="{65F159D1-84B1-7B47-A409-7C682EC64D56}" srcOrd="1" destOrd="0" presId="urn:microsoft.com/office/officeart/2005/8/layout/matrix1"/>
    <dgm:cxn modelId="{12DA2F79-82D3-CE49-8772-4E4B1D5E16B1}" type="presOf" srcId="{02D3CC98-537B-4A46-8D7E-E2C83CA28E1D}" destId="{C015CF23-88C5-9E4C-95DF-521A7666A275}" srcOrd="0" destOrd="0" presId="urn:microsoft.com/office/officeart/2005/8/layout/matrix1"/>
    <dgm:cxn modelId="{50CA437E-43EF-E04F-A66E-3B82673D8350}" srcId="{02D3CC98-537B-4A46-8D7E-E2C83CA28E1D}" destId="{5EEE2EB7-740B-3E4B-A276-48A7E41F45CC}" srcOrd="0" destOrd="0" parTransId="{7BD8A4A7-A0B4-8A41-BF39-61F415E1C9AF}" sibTransId="{DA8A18B0-6016-1F4F-A466-ED293DD3F926}"/>
    <dgm:cxn modelId="{BC515885-A8C8-5A4C-B5F0-82119A3E1C09}" type="presOf" srcId="{DD53715E-6955-F044-A71B-9FF2ABE7D79E}" destId="{70FB2F24-B413-894A-A4AD-5730037EB4CC}" srcOrd="0" destOrd="0" presId="urn:microsoft.com/office/officeart/2005/8/layout/matrix1"/>
    <dgm:cxn modelId="{CA346997-606F-B64B-8DDC-C609F01FFB88}" type="presOf" srcId="{6DC1AC85-40A6-694D-B4FF-724B174C5C6D}" destId="{D421BBED-0444-D64A-8C18-483B78A022A6}" srcOrd="0" destOrd="0" presId="urn:microsoft.com/office/officeart/2005/8/layout/matrix1"/>
    <dgm:cxn modelId="{F0DF3EA5-5A45-CC45-9509-E9C767CEF1CC}" srcId="{5EEE2EB7-740B-3E4B-A276-48A7E41F45CC}" destId="{DD53715E-6955-F044-A71B-9FF2ABE7D79E}" srcOrd="2" destOrd="0" parTransId="{8B9F5A88-BD6B-8743-BDAB-6DC0FD756469}" sibTransId="{7CE6872D-524F-754E-ADD2-29BABEF06FF3}"/>
    <dgm:cxn modelId="{66A287B9-E954-9C4A-BC78-4D3BB74E771D}" type="presOf" srcId="{F6526AF1-A495-114B-A755-DDFE0B5E17D8}" destId="{9E278403-ECEE-FA4C-82C3-DDDCA1C6FCDB}" srcOrd="0" destOrd="0" presId="urn:microsoft.com/office/officeart/2005/8/layout/matrix1"/>
    <dgm:cxn modelId="{61596ABB-0FB2-6B40-9CAB-5986721CA287}" type="presOf" srcId="{DD53715E-6955-F044-A71B-9FF2ABE7D79E}" destId="{2960B65C-9A8D-324E-A78A-B7C254BE88E8}" srcOrd="1" destOrd="0" presId="urn:microsoft.com/office/officeart/2005/8/layout/matrix1"/>
    <dgm:cxn modelId="{FD505CCD-07B6-9747-9374-0111BA0D3DAE}" type="presOf" srcId="{3B1B913C-BF03-4C42-930B-5BF7AAA1E9DE}" destId="{B03EC0D5-E582-6341-8566-1AE34D42D1B6}" srcOrd="0" destOrd="0" presId="urn:microsoft.com/office/officeart/2005/8/layout/matrix1"/>
    <dgm:cxn modelId="{2D8E39D5-8AFF-C740-81D8-BF59823988BE}" srcId="{5EEE2EB7-740B-3E4B-A276-48A7E41F45CC}" destId="{F6526AF1-A495-114B-A755-DDFE0B5E17D8}" srcOrd="0" destOrd="0" parTransId="{2AD27E18-7CF0-A94E-9B22-0CA96BB502A2}" sibTransId="{D070EEEB-C6E2-0845-B9C0-7472D58A5723}"/>
    <dgm:cxn modelId="{32F29AE2-CF7D-B049-9757-B7152F9C04E6}" type="presOf" srcId="{5EEE2EB7-740B-3E4B-A276-48A7E41F45CC}" destId="{080FC07A-0F43-4E4D-A964-B14A2E21D33B}" srcOrd="0" destOrd="0" presId="urn:microsoft.com/office/officeart/2005/8/layout/matrix1"/>
    <dgm:cxn modelId="{81D226ED-9372-7D4A-A04F-CE211517D697}" type="presOf" srcId="{F6526AF1-A495-114B-A755-DDFE0B5E17D8}" destId="{F884EDA5-4D1E-664B-B08F-D56F3AC8898A}" srcOrd="1" destOrd="0" presId="urn:microsoft.com/office/officeart/2005/8/layout/matrix1"/>
    <dgm:cxn modelId="{D45DDA7E-D68B-F64E-99C6-8F2F1BB45212}" type="presParOf" srcId="{C015CF23-88C5-9E4C-95DF-521A7666A275}" destId="{082550DB-91B3-4148-AD42-386BC3E6602C}" srcOrd="0" destOrd="0" presId="urn:microsoft.com/office/officeart/2005/8/layout/matrix1"/>
    <dgm:cxn modelId="{956E3145-F915-D94F-9A4B-24D3C7F92C68}" type="presParOf" srcId="{082550DB-91B3-4148-AD42-386BC3E6602C}" destId="{9E278403-ECEE-FA4C-82C3-DDDCA1C6FCDB}" srcOrd="0" destOrd="0" presId="urn:microsoft.com/office/officeart/2005/8/layout/matrix1"/>
    <dgm:cxn modelId="{DD8B81F1-261C-714D-AE75-A5B6C30AA9BA}" type="presParOf" srcId="{082550DB-91B3-4148-AD42-386BC3E6602C}" destId="{F884EDA5-4D1E-664B-B08F-D56F3AC8898A}" srcOrd="1" destOrd="0" presId="urn:microsoft.com/office/officeart/2005/8/layout/matrix1"/>
    <dgm:cxn modelId="{D96065EC-2483-4642-9FEE-1F2DE1C1BDD6}" type="presParOf" srcId="{082550DB-91B3-4148-AD42-386BC3E6602C}" destId="{D421BBED-0444-D64A-8C18-483B78A022A6}" srcOrd="2" destOrd="0" presId="urn:microsoft.com/office/officeart/2005/8/layout/matrix1"/>
    <dgm:cxn modelId="{A1253E6E-9424-3640-BAC7-36CA36C6946F}" type="presParOf" srcId="{082550DB-91B3-4148-AD42-386BC3E6602C}" destId="{112DF182-1922-A740-AD28-608FFF71B2EB}" srcOrd="3" destOrd="0" presId="urn:microsoft.com/office/officeart/2005/8/layout/matrix1"/>
    <dgm:cxn modelId="{C2DD5AA8-B26A-A24C-8BF9-1B14BEC554F2}" type="presParOf" srcId="{082550DB-91B3-4148-AD42-386BC3E6602C}" destId="{70FB2F24-B413-894A-A4AD-5730037EB4CC}" srcOrd="4" destOrd="0" presId="urn:microsoft.com/office/officeart/2005/8/layout/matrix1"/>
    <dgm:cxn modelId="{B22C5921-B30D-514E-A3A0-2D6B18F636E7}" type="presParOf" srcId="{082550DB-91B3-4148-AD42-386BC3E6602C}" destId="{2960B65C-9A8D-324E-A78A-B7C254BE88E8}" srcOrd="5" destOrd="0" presId="urn:microsoft.com/office/officeart/2005/8/layout/matrix1"/>
    <dgm:cxn modelId="{77FEC89E-057E-A642-90CE-839A38F2C2D3}" type="presParOf" srcId="{082550DB-91B3-4148-AD42-386BC3E6602C}" destId="{B03EC0D5-E582-6341-8566-1AE34D42D1B6}" srcOrd="6" destOrd="0" presId="urn:microsoft.com/office/officeart/2005/8/layout/matrix1"/>
    <dgm:cxn modelId="{8EBF5E0C-7EC5-8341-8651-A7D4B1F4C97B}" type="presParOf" srcId="{082550DB-91B3-4148-AD42-386BC3E6602C}" destId="{65F159D1-84B1-7B47-A409-7C682EC64D56}" srcOrd="7" destOrd="0" presId="urn:microsoft.com/office/officeart/2005/8/layout/matrix1"/>
    <dgm:cxn modelId="{AB1A54E9-C198-1946-A1CF-09BD45B13B3B}" type="presParOf" srcId="{C015CF23-88C5-9E4C-95DF-521A7666A275}" destId="{080FC07A-0F43-4E4D-A964-B14A2E21D33B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25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D71CAF7-9269-4E4D-94F0-7B2F9F230BBB}" type="doc">
      <dgm:prSet loTypeId="urn:microsoft.com/office/officeart/2008/layout/RadialCluster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F59B39F-2504-3C4B-9C77-E1CC2E8BB5AB}">
      <dgm:prSet phldrT="[Text]"/>
      <dgm:spPr>
        <a:solidFill>
          <a:srgbClr val="43B02A"/>
        </a:solidFill>
      </dgm:spPr>
      <dgm:t>
        <a:bodyPr lIns="0" tIns="0" rIns="0" bIns="0"/>
        <a:lstStyle/>
        <a:p>
          <a:r>
            <a:rPr lang="en-US" dirty="0"/>
            <a:t>DECISION MAKING TEAM</a:t>
          </a:r>
        </a:p>
      </dgm:t>
    </dgm:pt>
    <dgm:pt modelId="{0D9D5FA5-B1BF-3249-B244-15F8DACC6DE4}" type="parTrans" cxnId="{6E18855D-DC96-DA48-A823-59A36E073018}">
      <dgm:prSet/>
      <dgm:spPr/>
      <dgm:t>
        <a:bodyPr/>
        <a:lstStyle/>
        <a:p>
          <a:endParaRPr lang="en-US"/>
        </a:p>
      </dgm:t>
    </dgm:pt>
    <dgm:pt modelId="{BD6FC259-841B-6D4F-83CD-65B55F7EDA0B}" type="sibTrans" cxnId="{6E18855D-DC96-DA48-A823-59A36E073018}">
      <dgm:prSet/>
      <dgm:spPr/>
      <dgm:t>
        <a:bodyPr/>
        <a:lstStyle/>
        <a:p>
          <a:endParaRPr lang="en-US"/>
        </a:p>
      </dgm:t>
    </dgm:pt>
    <dgm:pt modelId="{8DE10A5D-FF48-8F41-9D88-A92090E6BEB5}">
      <dgm:prSet phldrT="[Text]"/>
      <dgm:spPr>
        <a:solidFill>
          <a:srgbClr val="006747"/>
        </a:solidFill>
      </dgm:spPr>
      <dgm:t>
        <a:bodyPr/>
        <a:lstStyle/>
        <a:p>
          <a:r>
            <a:rPr lang="en-US" dirty="0"/>
            <a:t>INDIVIDUAL DECISION MAKER</a:t>
          </a:r>
        </a:p>
      </dgm:t>
    </dgm:pt>
    <dgm:pt modelId="{A6A88A34-E1C9-FB4C-AAF6-20368AA65717}" type="parTrans" cxnId="{CF803C0C-42ED-254A-872B-0BBA4E4D96B9}">
      <dgm:prSet/>
      <dgm:spPr/>
      <dgm:t>
        <a:bodyPr/>
        <a:lstStyle/>
        <a:p>
          <a:endParaRPr lang="en-US"/>
        </a:p>
      </dgm:t>
    </dgm:pt>
    <dgm:pt modelId="{89FA726A-BCBD-F945-96E6-6A121312B6A7}" type="sibTrans" cxnId="{CF803C0C-42ED-254A-872B-0BBA4E4D96B9}">
      <dgm:prSet/>
      <dgm:spPr/>
      <dgm:t>
        <a:bodyPr/>
        <a:lstStyle/>
        <a:p>
          <a:endParaRPr lang="en-US"/>
        </a:p>
      </dgm:t>
    </dgm:pt>
    <dgm:pt modelId="{3CDA9BDE-8904-804D-8D9A-FEDCCB6B47B0}">
      <dgm:prSet phldrT="[Text]"/>
      <dgm:spPr>
        <a:solidFill>
          <a:srgbClr val="006747"/>
        </a:solidFill>
      </dgm:spPr>
      <dgm:t>
        <a:bodyPr/>
        <a:lstStyle/>
        <a:p>
          <a:r>
            <a:rPr lang="en-US" dirty="0"/>
            <a:t>SMALL</a:t>
          </a:r>
          <a:br>
            <a:rPr lang="en-US" dirty="0"/>
          </a:br>
          <a:r>
            <a:rPr lang="en-US" dirty="0"/>
            <a:t>GROUP</a:t>
          </a:r>
        </a:p>
      </dgm:t>
    </dgm:pt>
    <dgm:pt modelId="{BC78A45E-9946-F746-98EB-7F472039D67D}" type="parTrans" cxnId="{F21F3AC7-4813-6C44-A1A5-AEAB0E2F7AAD}">
      <dgm:prSet/>
      <dgm:spPr/>
      <dgm:t>
        <a:bodyPr/>
        <a:lstStyle/>
        <a:p>
          <a:endParaRPr lang="en-US"/>
        </a:p>
      </dgm:t>
    </dgm:pt>
    <dgm:pt modelId="{C02A66F9-BAFE-A344-BBCD-F1AF99C76D00}" type="sibTrans" cxnId="{F21F3AC7-4813-6C44-A1A5-AEAB0E2F7AAD}">
      <dgm:prSet/>
      <dgm:spPr/>
      <dgm:t>
        <a:bodyPr/>
        <a:lstStyle/>
        <a:p>
          <a:endParaRPr lang="en-US"/>
        </a:p>
      </dgm:t>
    </dgm:pt>
    <dgm:pt modelId="{ED03B84D-14A2-EA48-AB6E-69BDCB07DC07}">
      <dgm:prSet phldrT="[Text]"/>
      <dgm:spPr>
        <a:solidFill>
          <a:srgbClr val="006747"/>
        </a:solidFill>
      </dgm:spPr>
      <dgm:t>
        <a:bodyPr/>
        <a:lstStyle/>
        <a:p>
          <a:r>
            <a:rPr lang="en-US" dirty="0"/>
            <a:t>LARGE ORGANIZATION</a:t>
          </a:r>
        </a:p>
      </dgm:t>
    </dgm:pt>
    <dgm:pt modelId="{10145755-61D7-A04D-8E54-A33D2651D032}" type="parTrans" cxnId="{D122A02E-D655-1942-99D6-DE1B54FC91D8}">
      <dgm:prSet/>
      <dgm:spPr/>
      <dgm:t>
        <a:bodyPr/>
        <a:lstStyle/>
        <a:p>
          <a:endParaRPr lang="en-US"/>
        </a:p>
      </dgm:t>
    </dgm:pt>
    <dgm:pt modelId="{CA91E56D-A041-5640-A44A-B80F1A2EAB67}" type="sibTrans" cxnId="{D122A02E-D655-1942-99D6-DE1B54FC91D8}">
      <dgm:prSet/>
      <dgm:spPr/>
      <dgm:t>
        <a:bodyPr/>
        <a:lstStyle/>
        <a:p>
          <a:endParaRPr lang="en-US"/>
        </a:p>
      </dgm:t>
    </dgm:pt>
    <dgm:pt modelId="{20BAC8EE-46AF-1741-A964-1D0DC1D01C0B}" type="pres">
      <dgm:prSet presAssocID="{CD71CAF7-9269-4E4D-94F0-7B2F9F230BBB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A0524C1D-A2A6-2F4E-9F03-57B3817AE92D}" type="pres">
      <dgm:prSet presAssocID="{FF59B39F-2504-3C4B-9C77-E1CC2E8BB5AB}" presName="singleCycle" presStyleCnt="0"/>
      <dgm:spPr/>
    </dgm:pt>
    <dgm:pt modelId="{9B435209-CF4C-4843-9C5F-64482F2936AC}" type="pres">
      <dgm:prSet presAssocID="{FF59B39F-2504-3C4B-9C77-E1CC2E8BB5AB}" presName="singleCenter" presStyleLbl="node1" presStyleIdx="0" presStyleCnt="4" custScaleX="178536" custScaleY="82401" custLinFactNeighborY="-13698">
        <dgm:presLayoutVars>
          <dgm:chMax val="7"/>
          <dgm:chPref val="7"/>
        </dgm:presLayoutVars>
      </dgm:prSet>
      <dgm:spPr/>
    </dgm:pt>
    <dgm:pt modelId="{E0CD338D-EAE9-8C41-BAB7-86B6057BB2F3}" type="pres">
      <dgm:prSet presAssocID="{A6A88A34-E1C9-FB4C-AAF6-20368AA65717}" presName="Name56" presStyleLbl="parChTrans1D2" presStyleIdx="0" presStyleCnt="3"/>
      <dgm:spPr/>
    </dgm:pt>
    <dgm:pt modelId="{CA4875E9-4EC0-EA41-AC67-26A265BC5A4B}" type="pres">
      <dgm:prSet presAssocID="{8DE10A5D-FF48-8F41-9D88-A92090E6BEB5}" presName="text0" presStyleLbl="node1" presStyleIdx="1" presStyleCnt="4" custScaleX="307467" custScaleY="122987" custRadScaleRad="94468">
        <dgm:presLayoutVars>
          <dgm:bulletEnabled val="1"/>
        </dgm:presLayoutVars>
      </dgm:prSet>
      <dgm:spPr/>
    </dgm:pt>
    <dgm:pt modelId="{F980AF95-A44E-9547-8625-A3837C3F8410}" type="pres">
      <dgm:prSet presAssocID="{BC78A45E-9946-F746-98EB-7F472039D67D}" presName="Name56" presStyleLbl="parChTrans1D2" presStyleIdx="1" presStyleCnt="3"/>
      <dgm:spPr/>
    </dgm:pt>
    <dgm:pt modelId="{300EE6FD-F598-2E4F-85E2-56FC6B431E8C}" type="pres">
      <dgm:prSet presAssocID="{3CDA9BDE-8904-804D-8D9A-FEDCCB6B47B0}" presName="text0" presStyleLbl="node1" presStyleIdx="2" presStyleCnt="4" custScaleX="266471" custScaleY="122987" custRadScaleRad="94582" custRadScaleInc="-10498">
        <dgm:presLayoutVars>
          <dgm:bulletEnabled val="1"/>
        </dgm:presLayoutVars>
      </dgm:prSet>
      <dgm:spPr/>
    </dgm:pt>
    <dgm:pt modelId="{EFF5868F-CD6F-3A4D-8766-C747D3D63F30}" type="pres">
      <dgm:prSet presAssocID="{10145755-61D7-A04D-8E54-A33D2651D032}" presName="Name56" presStyleLbl="parChTrans1D2" presStyleIdx="2" presStyleCnt="3"/>
      <dgm:spPr/>
    </dgm:pt>
    <dgm:pt modelId="{E22C0471-C39F-1C43-9468-E9798E44AAD0}" type="pres">
      <dgm:prSet presAssocID="{ED03B84D-14A2-EA48-AB6E-69BDCB07DC07}" presName="text0" presStyleLbl="node1" presStyleIdx="3" presStyleCnt="4" custScaleX="266471" custScaleY="122987" custRadScaleRad="94582" custRadScaleInc="10499">
        <dgm:presLayoutVars>
          <dgm:bulletEnabled val="1"/>
        </dgm:presLayoutVars>
      </dgm:prSet>
      <dgm:spPr/>
    </dgm:pt>
  </dgm:ptLst>
  <dgm:cxnLst>
    <dgm:cxn modelId="{CF803C0C-42ED-254A-872B-0BBA4E4D96B9}" srcId="{FF59B39F-2504-3C4B-9C77-E1CC2E8BB5AB}" destId="{8DE10A5D-FF48-8F41-9D88-A92090E6BEB5}" srcOrd="0" destOrd="0" parTransId="{A6A88A34-E1C9-FB4C-AAF6-20368AA65717}" sibTransId="{89FA726A-BCBD-F945-96E6-6A121312B6A7}"/>
    <dgm:cxn modelId="{7F2FA120-A6AD-524D-988F-D4BCE3A3560A}" type="presOf" srcId="{10145755-61D7-A04D-8E54-A33D2651D032}" destId="{EFF5868F-CD6F-3A4D-8766-C747D3D63F30}" srcOrd="0" destOrd="0" presId="urn:microsoft.com/office/officeart/2008/layout/RadialCluster"/>
    <dgm:cxn modelId="{3CAB1F2E-1F78-C842-9FB8-C1772233E724}" type="presOf" srcId="{ED03B84D-14A2-EA48-AB6E-69BDCB07DC07}" destId="{E22C0471-C39F-1C43-9468-E9798E44AAD0}" srcOrd="0" destOrd="0" presId="urn:microsoft.com/office/officeart/2008/layout/RadialCluster"/>
    <dgm:cxn modelId="{D122A02E-D655-1942-99D6-DE1B54FC91D8}" srcId="{FF59B39F-2504-3C4B-9C77-E1CC2E8BB5AB}" destId="{ED03B84D-14A2-EA48-AB6E-69BDCB07DC07}" srcOrd="2" destOrd="0" parTransId="{10145755-61D7-A04D-8E54-A33D2651D032}" sibTransId="{CA91E56D-A041-5640-A44A-B80F1A2EAB67}"/>
    <dgm:cxn modelId="{6E18855D-DC96-DA48-A823-59A36E073018}" srcId="{CD71CAF7-9269-4E4D-94F0-7B2F9F230BBB}" destId="{FF59B39F-2504-3C4B-9C77-E1CC2E8BB5AB}" srcOrd="0" destOrd="0" parTransId="{0D9D5FA5-B1BF-3249-B244-15F8DACC6DE4}" sibTransId="{BD6FC259-841B-6D4F-83CD-65B55F7EDA0B}"/>
    <dgm:cxn modelId="{009F126C-F6F4-B745-B2C3-46C9FD9E2560}" type="presOf" srcId="{CD71CAF7-9269-4E4D-94F0-7B2F9F230BBB}" destId="{20BAC8EE-46AF-1741-A964-1D0DC1D01C0B}" srcOrd="0" destOrd="0" presId="urn:microsoft.com/office/officeart/2008/layout/RadialCluster"/>
    <dgm:cxn modelId="{4741556F-7C02-9343-A52E-F91AA2456A8D}" type="presOf" srcId="{BC78A45E-9946-F746-98EB-7F472039D67D}" destId="{F980AF95-A44E-9547-8625-A3837C3F8410}" srcOrd="0" destOrd="0" presId="urn:microsoft.com/office/officeart/2008/layout/RadialCluster"/>
    <dgm:cxn modelId="{BEEF779C-14C4-7C46-81EE-600FB2846FE2}" type="presOf" srcId="{FF59B39F-2504-3C4B-9C77-E1CC2E8BB5AB}" destId="{9B435209-CF4C-4843-9C5F-64482F2936AC}" srcOrd="0" destOrd="0" presId="urn:microsoft.com/office/officeart/2008/layout/RadialCluster"/>
    <dgm:cxn modelId="{7E199CAE-B1E1-D24C-862C-1337D54E55AB}" type="presOf" srcId="{A6A88A34-E1C9-FB4C-AAF6-20368AA65717}" destId="{E0CD338D-EAE9-8C41-BAB7-86B6057BB2F3}" srcOrd="0" destOrd="0" presId="urn:microsoft.com/office/officeart/2008/layout/RadialCluster"/>
    <dgm:cxn modelId="{F21F3AC7-4813-6C44-A1A5-AEAB0E2F7AAD}" srcId="{FF59B39F-2504-3C4B-9C77-E1CC2E8BB5AB}" destId="{3CDA9BDE-8904-804D-8D9A-FEDCCB6B47B0}" srcOrd="1" destOrd="0" parTransId="{BC78A45E-9946-F746-98EB-7F472039D67D}" sibTransId="{C02A66F9-BAFE-A344-BBCD-F1AF99C76D00}"/>
    <dgm:cxn modelId="{8EB77FC9-FC1B-5F4B-9F91-F834E8BF9C1F}" type="presOf" srcId="{8DE10A5D-FF48-8F41-9D88-A92090E6BEB5}" destId="{CA4875E9-4EC0-EA41-AC67-26A265BC5A4B}" srcOrd="0" destOrd="0" presId="urn:microsoft.com/office/officeart/2008/layout/RadialCluster"/>
    <dgm:cxn modelId="{D15497F5-C0A6-2C4A-A981-B0AFCEDC51FE}" type="presOf" srcId="{3CDA9BDE-8904-804D-8D9A-FEDCCB6B47B0}" destId="{300EE6FD-F598-2E4F-85E2-56FC6B431E8C}" srcOrd="0" destOrd="0" presId="urn:microsoft.com/office/officeart/2008/layout/RadialCluster"/>
    <dgm:cxn modelId="{4D95BAEE-5942-EF4C-8BE6-F8162F699254}" type="presParOf" srcId="{20BAC8EE-46AF-1741-A964-1D0DC1D01C0B}" destId="{A0524C1D-A2A6-2F4E-9F03-57B3817AE92D}" srcOrd="0" destOrd="0" presId="urn:microsoft.com/office/officeart/2008/layout/RadialCluster"/>
    <dgm:cxn modelId="{E00D723E-1607-4B48-AE41-4AFA5CEDEBB9}" type="presParOf" srcId="{A0524C1D-A2A6-2F4E-9F03-57B3817AE92D}" destId="{9B435209-CF4C-4843-9C5F-64482F2936AC}" srcOrd="0" destOrd="0" presId="urn:microsoft.com/office/officeart/2008/layout/RadialCluster"/>
    <dgm:cxn modelId="{F315A2BB-D2F2-F74D-A576-77371DE8619E}" type="presParOf" srcId="{A0524C1D-A2A6-2F4E-9F03-57B3817AE92D}" destId="{E0CD338D-EAE9-8C41-BAB7-86B6057BB2F3}" srcOrd="1" destOrd="0" presId="urn:microsoft.com/office/officeart/2008/layout/RadialCluster"/>
    <dgm:cxn modelId="{7647EEBF-C6C9-EB46-A307-34BD163D493D}" type="presParOf" srcId="{A0524C1D-A2A6-2F4E-9F03-57B3817AE92D}" destId="{CA4875E9-4EC0-EA41-AC67-26A265BC5A4B}" srcOrd="2" destOrd="0" presId="urn:microsoft.com/office/officeart/2008/layout/RadialCluster"/>
    <dgm:cxn modelId="{CDEB5149-331C-744C-83B7-C1F8213EEF81}" type="presParOf" srcId="{A0524C1D-A2A6-2F4E-9F03-57B3817AE92D}" destId="{F980AF95-A44E-9547-8625-A3837C3F8410}" srcOrd="3" destOrd="0" presId="urn:microsoft.com/office/officeart/2008/layout/RadialCluster"/>
    <dgm:cxn modelId="{5BC1CB94-CFCD-944C-A5AE-1AF4C432CE9E}" type="presParOf" srcId="{A0524C1D-A2A6-2F4E-9F03-57B3817AE92D}" destId="{300EE6FD-F598-2E4F-85E2-56FC6B431E8C}" srcOrd="4" destOrd="0" presId="urn:microsoft.com/office/officeart/2008/layout/RadialCluster"/>
    <dgm:cxn modelId="{02A9EEA6-0DD1-A542-9ED2-21C5ADBB3A05}" type="presParOf" srcId="{A0524C1D-A2A6-2F4E-9F03-57B3817AE92D}" destId="{EFF5868F-CD6F-3A4D-8766-C747D3D63F30}" srcOrd="5" destOrd="0" presId="urn:microsoft.com/office/officeart/2008/layout/RadialCluster"/>
    <dgm:cxn modelId="{C16CC18A-29A1-704B-8F89-F0D88742AE93}" type="presParOf" srcId="{A0524C1D-A2A6-2F4E-9F03-57B3817AE92D}" destId="{E22C0471-C39F-1C43-9468-E9798E44AAD0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3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BA99AE-0FB0-8743-9E4A-7D55E142199E}">
      <dsp:nvSpPr>
        <dsp:cNvPr id="0" name=""/>
        <dsp:cNvSpPr/>
      </dsp:nvSpPr>
      <dsp:spPr>
        <a:xfrm rot="5400000">
          <a:off x="1972275" y="-1208851"/>
          <a:ext cx="330126" cy="2832249"/>
        </a:xfrm>
        <a:prstGeom prst="round2SameRect">
          <a:avLst/>
        </a:prstGeom>
        <a:solidFill>
          <a:srgbClr val="333F48">
            <a:alpha val="20000"/>
          </a:srgb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17145" rIns="34290" bIns="17145" numCol="1" spcCol="1270" anchor="ctr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900" kern="1200" dirty="0">
              <a:solidFill>
                <a:srgbClr val="333F48"/>
              </a:solidFill>
            </a:rPr>
            <a:t>Job title/role</a:t>
          </a:r>
        </a:p>
      </dsp:txBody>
      <dsp:txXfrm rot="-5400000">
        <a:off x="721214" y="58325"/>
        <a:ext cx="2816134" cy="297896"/>
      </dsp:txXfrm>
    </dsp:sp>
    <dsp:sp modelId="{0BBF667D-ABD6-1442-9E51-714452E7EB70}">
      <dsp:nvSpPr>
        <dsp:cNvPr id="0" name=""/>
        <dsp:cNvSpPr/>
      </dsp:nvSpPr>
      <dsp:spPr>
        <a:xfrm>
          <a:off x="358" y="943"/>
          <a:ext cx="720856" cy="412658"/>
        </a:xfrm>
        <a:prstGeom prst="roundRect">
          <a:avLst/>
        </a:prstGeom>
        <a:solidFill>
          <a:srgbClr val="333F48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Title</a:t>
          </a:r>
        </a:p>
      </dsp:txBody>
      <dsp:txXfrm>
        <a:off x="20502" y="21087"/>
        <a:ext cx="680568" cy="372370"/>
      </dsp:txXfrm>
    </dsp:sp>
    <dsp:sp modelId="{14CBC908-03C1-2E48-BDE9-975AF245340D}">
      <dsp:nvSpPr>
        <dsp:cNvPr id="0" name=""/>
        <dsp:cNvSpPr/>
      </dsp:nvSpPr>
      <dsp:spPr>
        <a:xfrm rot="5400000">
          <a:off x="1964075" y="-783447"/>
          <a:ext cx="330126" cy="2848023"/>
        </a:xfrm>
        <a:prstGeom prst="round2SameRect">
          <a:avLst/>
        </a:prstGeom>
        <a:solidFill>
          <a:srgbClr val="333F48">
            <a:alpha val="20000"/>
          </a:srgb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17145" rIns="34290" bIns="17145" numCol="1" spcCol="1270" anchor="ctr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900" kern="1200" dirty="0">
              <a:solidFill>
                <a:srgbClr val="333F48"/>
              </a:solidFill>
            </a:rPr>
            <a:t>How long have they been in the industry? What is their Seniority level?</a:t>
          </a:r>
        </a:p>
      </dsp:txBody>
      <dsp:txXfrm rot="-5400000">
        <a:off x="705127" y="491616"/>
        <a:ext cx="2831908" cy="297896"/>
      </dsp:txXfrm>
    </dsp:sp>
    <dsp:sp modelId="{CC064D87-B8AC-6747-BBDB-B2FCD226016E}">
      <dsp:nvSpPr>
        <dsp:cNvPr id="0" name=""/>
        <dsp:cNvSpPr/>
      </dsp:nvSpPr>
      <dsp:spPr>
        <a:xfrm>
          <a:off x="358" y="434234"/>
          <a:ext cx="704769" cy="412658"/>
        </a:xfrm>
        <a:prstGeom prst="roundRect">
          <a:avLst/>
        </a:prstGeom>
        <a:solidFill>
          <a:srgbClr val="333F48"/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Expertise</a:t>
          </a:r>
        </a:p>
      </dsp:txBody>
      <dsp:txXfrm>
        <a:off x="20502" y="454378"/>
        <a:ext cx="664481" cy="372370"/>
      </dsp:txXfrm>
    </dsp:sp>
    <dsp:sp modelId="{19DAF13F-D922-8F48-8A73-C911E67D31A2}">
      <dsp:nvSpPr>
        <dsp:cNvPr id="0" name=""/>
        <dsp:cNvSpPr/>
      </dsp:nvSpPr>
      <dsp:spPr>
        <a:xfrm rot="5400000">
          <a:off x="1971153" y="-341143"/>
          <a:ext cx="330126" cy="2829997"/>
        </a:xfrm>
        <a:prstGeom prst="round2SameRect">
          <a:avLst/>
        </a:prstGeom>
        <a:solidFill>
          <a:srgbClr val="333F48">
            <a:alpha val="20000"/>
          </a:srgb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17145" rIns="34290" bIns="17145" numCol="1" spcCol="1270" anchor="ctr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900" kern="1200" dirty="0">
              <a:solidFill>
                <a:srgbClr val="333F48"/>
              </a:solidFill>
            </a:rPr>
            <a:t>ACO, DCE, Health System, Physician Group, Individual Physician, etc.</a:t>
          </a:r>
        </a:p>
      </dsp:txBody>
      <dsp:txXfrm rot="-5400000">
        <a:off x="721218" y="924907"/>
        <a:ext cx="2813882" cy="297896"/>
      </dsp:txXfrm>
    </dsp:sp>
    <dsp:sp modelId="{6501DB97-EE0F-4944-BD2F-0C8DDAA0A372}">
      <dsp:nvSpPr>
        <dsp:cNvPr id="0" name=""/>
        <dsp:cNvSpPr/>
      </dsp:nvSpPr>
      <dsp:spPr>
        <a:xfrm>
          <a:off x="358" y="867525"/>
          <a:ext cx="720859" cy="412658"/>
        </a:xfrm>
        <a:prstGeom prst="roundRect">
          <a:avLst/>
        </a:prstGeom>
        <a:solidFill>
          <a:srgbClr val="333F48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Co. Type</a:t>
          </a:r>
        </a:p>
      </dsp:txBody>
      <dsp:txXfrm>
        <a:off x="20502" y="887669"/>
        <a:ext cx="680571" cy="372370"/>
      </dsp:txXfrm>
    </dsp:sp>
    <dsp:sp modelId="{0B6CA841-A33D-2344-AA58-12BFBAA6032B}">
      <dsp:nvSpPr>
        <dsp:cNvPr id="0" name=""/>
        <dsp:cNvSpPr/>
      </dsp:nvSpPr>
      <dsp:spPr>
        <a:xfrm rot="5400000">
          <a:off x="1971153" y="92147"/>
          <a:ext cx="330126" cy="2829997"/>
        </a:xfrm>
        <a:prstGeom prst="round2SameRect">
          <a:avLst/>
        </a:prstGeom>
        <a:solidFill>
          <a:srgbClr val="333F48">
            <a:alpha val="20000"/>
          </a:srgb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17145" rIns="34290" bIns="17145" numCol="1" spcCol="1270" anchor="ctr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900" kern="1200" dirty="0">
              <a:solidFill>
                <a:srgbClr val="333F48"/>
              </a:solidFill>
            </a:rPr>
            <a:t>How large is the company, how many employees?</a:t>
          </a:r>
        </a:p>
      </dsp:txBody>
      <dsp:txXfrm rot="-5400000">
        <a:off x="721218" y="1358198"/>
        <a:ext cx="2813882" cy="297896"/>
      </dsp:txXfrm>
    </dsp:sp>
    <dsp:sp modelId="{D4A9EABE-0679-A341-BA86-59C7062D970F}">
      <dsp:nvSpPr>
        <dsp:cNvPr id="0" name=""/>
        <dsp:cNvSpPr/>
      </dsp:nvSpPr>
      <dsp:spPr>
        <a:xfrm>
          <a:off x="358" y="1300816"/>
          <a:ext cx="720859" cy="412658"/>
        </a:xfrm>
        <a:prstGeom prst="roundRect">
          <a:avLst/>
        </a:prstGeom>
        <a:solidFill>
          <a:srgbClr val="333F48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Co. Size</a:t>
          </a:r>
        </a:p>
      </dsp:txBody>
      <dsp:txXfrm>
        <a:off x="20502" y="1320960"/>
        <a:ext cx="680571" cy="372370"/>
      </dsp:txXfrm>
    </dsp:sp>
    <dsp:sp modelId="{27705414-5DAB-354B-BE18-B74135F84AF0}">
      <dsp:nvSpPr>
        <dsp:cNvPr id="0" name=""/>
        <dsp:cNvSpPr/>
      </dsp:nvSpPr>
      <dsp:spPr>
        <a:xfrm rot="5400000">
          <a:off x="1971153" y="525438"/>
          <a:ext cx="330126" cy="2829997"/>
        </a:xfrm>
        <a:prstGeom prst="round2SameRect">
          <a:avLst/>
        </a:prstGeom>
        <a:solidFill>
          <a:srgbClr val="333F48">
            <a:alpha val="20000"/>
          </a:srgb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17145" rIns="34290" bIns="17145" numCol="1" spcCol="1270" anchor="ctr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900" kern="1200" dirty="0">
              <a:solidFill>
                <a:srgbClr val="333F48"/>
              </a:solidFill>
            </a:rPr>
            <a:t>Any additional information you can leverage</a:t>
          </a:r>
        </a:p>
      </dsp:txBody>
      <dsp:txXfrm rot="-5400000">
        <a:off x="721218" y="1791489"/>
        <a:ext cx="2813882" cy="297896"/>
      </dsp:txXfrm>
    </dsp:sp>
    <dsp:sp modelId="{01A07544-F677-F14F-B9FA-CA5D1B45BC2E}">
      <dsp:nvSpPr>
        <dsp:cNvPr id="0" name=""/>
        <dsp:cNvSpPr/>
      </dsp:nvSpPr>
      <dsp:spPr>
        <a:xfrm>
          <a:off x="358" y="1734108"/>
          <a:ext cx="720859" cy="412658"/>
        </a:xfrm>
        <a:prstGeom prst="roundRect">
          <a:avLst/>
        </a:prstGeom>
        <a:solidFill>
          <a:srgbClr val="333F48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Specialty</a:t>
          </a:r>
        </a:p>
      </dsp:txBody>
      <dsp:txXfrm>
        <a:off x="20502" y="1754252"/>
        <a:ext cx="680571" cy="37237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6B26FD-9DAA-BF44-B8CD-4DAA0BF7B850}">
      <dsp:nvSpPr>
        <dsp:cNvPr id="0" name=""/>
        <dsp:cNvSpPr/>
      </dsp:nvSpPr>
      <dsp:spPr>
        <a:xfrm rot="5400000">
          <a:off x="1999262" y="-1247218"/>
          <a:ext cx="272705" cy="2836351"/>
        </a:xfrm>
        <a:prstGeom prst="round2SameRect">
          <a:avLst/>
        </a:prstGeom>
        <a:solidFill>
          <a:srgbClr val="5B6770">
            <a:alpha val="20000"/>
          </a:srgb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200" kern="1200" dirty="0">
              <a:solidFill>
                <a:srgbClr val="333F48"/>
              </a:solidFill>
            </a:rPr>
            <a:t>How do they like to communicate?</a:t>
          </a:r>
        </a:p>
      </dsp:txBody>
      <dsp:txXfrm rot="-5400000">
        <a:off x="717439" y="47917"/>
        <a:ext cx="2823039" cy="246081"/>
      </dsp:txXfrm>
    </dsp:sp>
    <dsp:sp modelId="{932E5605-4AA3-BB4C-B530-8F0534E9EC43}">
      <dsp:nvSpPr>
        <dsp:cNvPr id="0" name=""/>
        <dsp:cNvSpPr/>
      </dsp:nvSpPr>
      <dsp:spPr>
        <a:xfrm>
          <a:off x="31" y="516"/>
          <a:ext cx="717408" cy="340881"/>
        </a:xfrm>
        <a:prstGeom prst="roundRect">
          <a:avLst/>
        </a:prstGeom>
        <a:solidFill>
          <a:srgbClr val="5B677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How</a:t>
          </a:r>
        </a:p>
      </dsp:txBody>
      <dsp:txXfrm>
        <a:off x="16671" y="17156"/>
        <a:ext cx="684128" cy="307601"/>
      </dsp:txXfrm>
    </dsp:sp>
    <dsp:sp modelId="{9EBA99AE-0FB0-8743-9E4A-7D55E142199E}">
      <dsp:nvSpPr>
        <dsp:cNvPr id="0" name=""/>
        <dsp:cNvSpPr/>
      </dsp:nvSpPr>
      <dsp:spPr>
        <a:xfrm rot="5400000">
          <a:off x="2000659" y="-887242"/>
          <a:ext cx="272705" cy="2832249"/>
        </a:xfrm>
        <a:prstGeom prst="round2SameRect">
          <a:avLst/>
        </a:prstGeom>
        <a:solidFill>
          <a:srgbClr val="5B6770">
            <a:alpha val="20000"/>
          </a:srgb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200" kern="1200" dirty="0">
              <a:solidFill>
                <a:srgbClr val="333F48"/>
              </a:solidFill>
            </a:rPr>
            <a:t>Where do they get their news?</a:t>
          </a:r>
        </a:p>
      </dsp:txBody>
      <dsp:txXfrm rot="-5400000">
        <a:off x="720887" y="405842"/>
        <a:ext cx="2818937" cy="246081"/>
      </dsp:txXfrm>
    </dsp:sp>
    <dsp:sp modelId="{0BBF667D-ABD6-1442-9E51-714452E7EB70}">
      <dsp:nvSpPr>
        <dsp:cNvPr id="0" name=""/>
        <dsp:cNvSpPr/>
      </dsp:nvSpPr>
      <dsp:spPr>
        <a:xfrm>
          <a:off x="31" y="358441"/>
          <a:ext cx="720856" cy="340881"/>
        </a:xfrm>
        <a:prstGeom prst="roundRect">
          <a:avLst/>
        </a:prstGeom>
        <a:solidFill>
          <a:srgbClr val="5B677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Where</a:t>
          </a:r>
        </a:p>
      </dsp:txBody>
      <dsp:txXfrm>
        <a:off x="16671" y="375081"/>
        <a:ext cx="687576" cy="307601"/>
      </dsp:txXfrm>
    </dsp:sp>
    <dsp:sp modelId="{19DAF13F-D922-8F48-8A73-C911E67D31A2}">
      <dsp:nvSpPr>
        <dsp:cNvPr id="0" name=""/>
        <dsp:cNvSpPr/>
      </dsp:nvSpPr>
      <dsp:spPr>
        <a:xfrm rot="5400000">
          <a:off x="1999537" y="-528190"/>
          <a:ext cx="272705" cy="2829997"/>
        </a:xfrm>
        <a:prstGeom prst="round2SameRect">
          <a:avLst/>
        </a:prstGeom>
        <a:solidFill>
          <a:srgbClr val="5B6770">
            <a:alpha val="20000"/>
          </a:srgb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200" kern="1200" dirty="0">
              <a:solidFill>
                <a:srgbClr val="333F48"/>
              </a:solidFill>
            </a:rPr>
            <a:t>What is the best avenue to reach them?</a:t>
          </a:r>
        </a:p>
      </dsp:txBody>
      <dsp:txXfrm rot="-5400000">
        <a:off x="720891" y="763768"/>
        <a:ext cx="2816685" cy="246081"/>
      </dsp:txXfrm>
    </dsp:sp>
    <dsp:sp modelId="{6501DB97-EE0F-4944-BD2F-0C8DDAA0A372}">
      <dsp:nvSpPr>
        <dsp:cNvPr id="0" name=""/>
        <dsp:cNvSpPr/>
      </dsp:nvSpPr>
      <dsp:spPr>
        <a:xfrm>
          <a:off x="31" y="716367"/>
          <a:ext cx="720859" cy="340881"/>
        </a:xfrm>
        <a:prstGeom prst="roundRect">
          <a:avLst/>
        </a:prstGeom>
        <a:solidFill>
          <a:srgbClr val="5B677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What</a:t>
          </a:r>
        </a:p>
      </dsp:txBody>
      <dsp:txXfrm>
        <a:off x="16671" y="733007"/>
        <a:ext cx="687579" cy="30760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2BEE7A-992B-B841-88A3-B73163265158}">
      <dsp:nvSpPr>
        <dsp:cNvPr id="0" name=""/>
        <dsp:cNvSpPr/>
      </dsp:nvSpPr>
      <dsp:spPr>
        <a:xfrm>
          <a:off x="0" y="106540"/>
          <a:ext cx="7669141" cy="167094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FF82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5211" tIns="548640" rIns="595211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300" b="1" kern="1200" dirty="0">
              <a:solidFill>
                <a:srgbClr val="5B6770"/>
              </a:solidFill>
              <a:latin typeface="+mj-lt"/>
            </a:rPr>
            <a:t>Job Function: </a:t>
          </a:r>
          <a:r>
            <a:rPr lang="en-US" sz="1300" kern="1200" dirty="0">
              <a:solidFill>
                <a:srgbClr val="5B6770"/>
              </a:solidFill>
              <a:latin typeface="+mj-lt"/>
            </a:rPr>
            <a:t>What are their job responsibilities?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300" b="1" kern="1200" dirty="0">
              <a:solidFill>
                <a:srgbClr val="5B6770"/>
              </a:solidFill>
              <a:latin typeface="+mj-lt"/>
            </a:rPr>
            <a:t>Success Metrics: </a:t>
          </a:r>
          <a:r>
            <a:rPr lang="en-US" sz="1300" kern="1200" dirty="0">
              <a:solidFill>
                <a:srgbClr val="5B6770"/>
              </a:solidFill>
              <a:latin typeface="+mj-lt"/>
            </a:rPr>
            <a:t>What are they measured on?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300" b="1" kern="1200" dirty="0">
              <a:solidFill>
                <a:srgbClr val="5B6770"/>
              </a:solidFill>
              <a:latin typeface="+mj-lt"/>
            </a:rPr>
            <a:t>Pain Points: </a:t>
          </a:r>
          <a:r>
            <a:rPr lang="en-US" sz="1300" kern="1200" dirty="0">
              <a:solidFill>
                <a:srgbClr val="5B6770"/>
              </a:solidFill>
              <a:latin typeface="+mj-lt"/>
            </a:rPr>
            <a:t>What are their biggest challenges?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300" b="1" kern="1200" dirty="0">
              <a:solidFill>
                <a:srgbClr val="5B6770"/>
              </a:solidFill>
              <a:latin typeface="+mj-lt"/>
            </a:rPr>
            <a:t>Wish List: </a:t>
          </a:r>
          <a:r>
            <a:rPr lang="en-US" sz="1300" kern="1200" dirty="0">
              <a:solidFill>
                <a:srgbClr val="5B6770"/>
              </a:solidFill>
              <a:latin typeface="+mj-lt"/>
            </a:rPr>
            <a:t>What would make their job easier?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300" b="1" kern="1200" dirty="0">
              <a:solidFill>
                <a:srgbClr val="5B6770"/>
              </a:solidFill>
              <a:latin typeface="+mj-lt"/>
            </a:rPr>
            <a:t>Dislikes: </a:t>
          </a:r>
          <a:r>
            <a:rPr lang="en-US" sz="1300" kern="1200" dirty="0">
              <a:solidFill>
                <a:srgbClr val="5B6770"/>
              </a:solidFill>
              <a:latin typeface="+mj-lt"/>
            </a:rPr>
            <a:t>What features would prevent them from sending patients to you?</a:t>
          </a:r>
        </a:p>
      </dsp:txBody>
      <dsp:txXfrm>
        <a:off x="0" y="106540"/>
        <a:ext cx="7669141" cy="1670940"/>
      </dsp:txXfrm>
    </dsp:sp>
    <dsp:sp modelId="{98AB3F77-EBB4-DE47-A618-8A4794603EB3}">
      <dsp:nvSpPr>
        <dsp:cNvPr id="0" name=""/>
        <dsp:cNvSpPr/>
      </dsp:nvSpPr>
      <dsp:spPr>
        <a:xfrm>
          <a:off x="383457" y="73605"/>
          <a:ext cx="5368398" cy="370797"/>
        </a:xfrm>
        <a:prstGeom prst="roundRect">
          <a:avLst/>
        </a:prstGeom>
        <a:solidFill>
          <a:srgbClr val="FF8200"/>
        </a:solidFill>
        <a:ln w="22225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2913" tIns="0" rIns="202913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Motivations</a:t>
          </a:r>
        </a:p>
      </dsp:txBody>
      <dsp:txXfrm>
        <a:off x="401558" y="91706"/>
        <a:ext cx="5332196" cy="334595"/>
      </dsp:txXfrm>
    </dsp:sp>
    <dsp:sp modelId="{02452A4C-FFFF-DE43-90DF-6F64498CF7F3}">
      <dsp:nvSpPr>
        <dsp:cNvPr id="0" name=""/>
        <dsp:cNvSpPr/>
      </dsp:nvSpPr>
      <dsp:spPr>
        <a:xfrm>
          <a:off x="0" y="1765754"/>
          <a:ext cx="7669141" cy="143442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FF82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5211" tIns="548640" rIns="595211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>
              <a:solidFill>
                <a:srgbClr val="5B6770"/>
              </a:solidFill>
              <a:latin typeface="+mj-lt"/>
            </a:rPr>
            <a:t>What performance metrics will matter most to this persona?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>
              <a:solidFill>
                <a:srgbClr val="5B6770"/>
              </a:solidFill>
              <a:latin typeface="+mj-lt"/>
            </a:rPr>
            <a:t>What can you show to push them over the edge?</a:t>
          </a:r>
        </a:p>
      </dsp:txBody>
      <dsp:txXfrm>
        <a:off x="0" y="1765754"/>
        <a:ext cx="7669141" cy="1434421"/>
      </dsp:txXfrm>
    </dsp:sp>
    <dsp:sp modelId="{2859C72E-6E5D-DA45-819C-2D843D5606FB}">
      <dsp:nvSpPr>
        <dsp:cNvPr id="0" name=""/>
        <dsp:cNvSpPr/>
      </dsp:nvSpPr>
      <dsp:spPr>
        <a:xfrm>
          <a:off x="383457" y="1708264"/>
          <a:ext cx="5368398" cy="373534"/>
        </a:xfrm>
        <a:prstGeom prst="roundRect">
          <a:avLst/>
        </a:prstGeom>
        <a:solidFill>
          <a:srgbClr val="FF8200"/>
        </a:solidFill>
        <a:ln w="22225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2913" tIns="0" rIns="202913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Favorite Metrics </a:t>
          </a:r>
        </a:p>
      </dsp:txBody>
      <dsp:txXfrm>
        <a:off x="401691" y="1726498"/>
        <a:ext cx="5331930" cy="33706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278403-ECEE-FA4C-82C3-DDDCA1C6FCDB}">
      <dsp:nvSpPr>
        <dsp:cNvPr id="0" name=""/>
        <dsp:cNvSpPr/>
      </dsp:nvSpPr>
      <dsp:spPr>
        <a:xfrm rot="16200000">
          <a:off x="463828" y="-463828"/>
          <a:ext cx="966006" cy="1893662"/>
        </a:xfrm>
        <a:prstGeom prst="round1Rect">
          <a:avLst/>
        </a:prstGeom>
        <a:solidFill>
          <a:srgbClr val="00674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8288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CHAMPION</a:t>
          </a:r>
        </a:p>
      </dsp:txBody>
      <dsp:txXfrm rot="5400000">
        <a:off x="-1" y="1"/>
        <a:ext cx="1893662" cy="724504"/>
      </dsp:txXfrm>
    </dsp:sp>
    <dsp:sp modelId="{D421BBED-0444-D64A-8C18-483B78A022A6}">
      <dsp:nvSpPr>
        <dsp:cNvPr id="0" name=""/>
        <dsp:cNvSpPr/>
      </dsp:nvSpPr>
      <dsp:spPr>
        <a:xfrm>
          <a:off x="1893662" y="0"/>
          <a:ext cx="1893662" cy="966006"/>
        </a:xfrm>
        <a:prstGeom prst="round1Rect">
          <a:avLst/>
        </a:prstGeom>
        <a:solidFill>
          <a:srgbClr val="00674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8288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INFLUENCER</a:t>
          </a:r>
        </a:p>
      </dsp:txBody>
      <dsp:txXfrm>
        <a:off x="1893662" y="0"/>
        <a:ext cx="1893662" cy="724504"/>
      </dsp:txXfrm>
    </dsp:sp>
    <dsp:sp modelId="{70FB2F24-B413-894A-A4AD-5730037EB4CC}">
      <dsp:nvSpPr>
        <dsp:cNvPr id="0" name=""/>
        <dsp:cNvSpPr/>
      </dsp:nvSpPr>
      <dsp:spPr>
        <a:xfrm rot="10800000">
          <a:off x="0" y="966006"/>
          <a:ext cx="1893662" cy="966006"/>
        </a:xfrm>
        <a:prstGeom prst="round1Rect">
          <a:avLst/>
        </a:prstGeom>
        <a:solidFill>
          <a:srgbClr val="00674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18288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DECISION MAKER</a:t>
          </a:r>
        </a:p>
      </dsp:txBody>
      <dsp:txXfrm rot="10800000">
        <a:off x="0" y="1207507"/>
        <a:ext cx="1893662" cy="724504"/>
      </dsp:txXfrm>
    </dsp:sp>
    <dsp:sp modelId="{B03EC0D5-E582-6341-8566-1AE34D42D1B6}">
      <dsp:nvSpPr>
        <dsp:cNvPr id="0" name=""/>
        <dsp:cNvSpPr/>
      </dsp:nvSpPr>
      <dsp:spPr>
        <a:xfrm rot="5400000">
          <a:off x="2357490" y="502178"/>
          <a:ext cx="966006" cy="1893662"/>
        </a:xfrm>
        <a:prstGeom prst="round1Rect">
          <a:avLst/>
        </a:prstGeom>
        <a:solidFill>
          <a:srgbClr val="00674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18288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SIGNER</a:t>
          </a:r>
        </a:p>
      </dsp:txBody>
      <dsp:txXfrm rot="-5400000">
        <a:off x="1893661" y="1207507"/>
        <a:ext cx="1893662" cy="724504"/>
      </dsp:txXfrm>
    </dsp:sp>
    <dsp:sp modelId="{080FC07A-0F43-4E4D-A964-B14A2E21D33B}">
      <dsp:nvSpPr>
        <dsp:cNvPr id="0" name=""/>
        <dsp:cNvSpPr/>
      </dsp:nvSpPr>
      <dsp:spPr>
        <a:xfrm>
          <a:off x="1325563" y="724504"/>
          <a:ext cx="1136197" cy="483003"/>
        </a:xfrm>
        <a:prstGeom prst="roundRect">
          <a:avLst/>
        </a:prstGeom>
        <a:solidFill>
          <a:srgbClr val="43B02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solidFill>
                <a:schemeClr val="bg1"/>
              </a:solidFill>
            </a:rPr>
            <a:t>PERSONAL AUTHORITY</a:t>
          </a:r>
        </a:p>
      </dsp:txBody>
      <dsp:txXfrm>
        <a:off x="1349141" y="748082"/>
        <a:ext cx="1089041" cy="43584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435209-CF4C-4843-9C5F-64482F2936AC}">
      <dsp:nvSpPr>
        <dsp:cNvPr id="0" name=""/>
        <dsp:cNvSpPr/>
      </dsp:nvSpPr>
      <dsp:spPr>
        <a:xfrm>
          <a:off x="1089578" y="810863"/>
          <a:ext cx="1188721" cy="548639"/>
        </a:xfrm>
        <a:prstGeom prst="roundRect">
          <a:avLst/>
        </a:prstGeom>
        <a:solidFill>
          <a:srgbClr val="43B02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DECISION MAKING TEAM</a:t>
          </a:r>
        </a:p>
      </dsp:txBody>
      <dsp:txXfrm>
        <a:off x="1116360" y="837645"/>
        <a:ext cx="1135157" cy="495075"/>
      </dsp:txXfrm>
    </dsp:sp>
    <dsp:sp modelId="{E0CD338D-EAE9-8C41-BAB7-86B6057BB2F3}">
      <dsp:nvSpPr>
        <dsp:cNvPr id="0" name=""/>
        <dsp:cNvSpPr/>
      </dsp:nvSpPr>
      <dsp:spPr>
        <a:xfrm rot="16200000">
          <a:off x="1615186" y="742110"/>
          <a:ext cx="13750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37505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4875E9-4EC0-EA41-AC67-26A265BC5A4B}">
      <dsp:nvSpPr>
        <dsp:cNvPr id="0" name=""/>
        <dsp:cNvSpPr/>
      </dsp:nvSpPr>
      <dsp:spPr>
        <a:xfrm>
          <a:off x="998138" y="124716"/>
          <a:ext cx="1371601" cy="548641"/>
        </a:xfrm>
        <a:prstGeom prst="roundRect">
          <a:avLst/>
        </a:prstGeom>
        <a:solidFill>
          <a:srgbClr val="00674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INDIVIDUAL DECISION MAKER</a:t>
          </a:r>
        </a:p>
      </dsp:txBody>
      <dsp:txXfrm>
        <a:off x="1024920" y="151498"/>
        <a:ext cx="1318037" cy="495077"/>
      </dsp:txXfrm>
    </dsp:sp>
    <dsp:sp modelId="{F980AF95-A44E-9547-8625-A3837C3F8410}">
      <dsp:nvSpPr>
        <dsp:cNvPr id="0" name=""/>
        <dsp:cNvSpPr/>
      </dsp:nvSpPr>
      <dsp:spPr>
        <a:xfrm rot="2223889">
          <a:off x="2026911" y="1419779"/>
          <a:ext cx="20001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00015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0EE6FD-F598-2E4F-85E2-56FC6B431E8C}">
      <dsp:nvSpPr>
        <dsp:cNvPr id="0" name=""/>
        <dsp:cNvSpPr/>
      </dsp:nvSpPr>
      <dsp:spPr>
        <a:xfrm>
          <a:off x="1975541" y="1480055"/>
          <a:ext cx="1188719" cy="548641"/>
        </a:xfrm>
        <a:prstGeom prst="roundRect">
          <a:avLst/>
        </a:prstGeom>
        <a:solidFill>
          <a:srgbClr val="00674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SMALL</a:t>
          </a:r>
          <a:br>
            <a:rPr lang="en-US" sz="1500" kern="1200" dirty="0"/>
          </a:br>
          <a:r>
            <a:rPr lang="en-US" sz="1500" kern="1200" dirty="0"/>
            <a:t>GROUP</a:t>
          </a:r>
        </a:p>
      </dsp:txBody>
      <dsp:txXfrm>
        <a:off x="2002323" y="1506837"/>
        <a:ext cx="1135155" cy="495077"/>
      </dsp:txXfrm>
    </dsp:sp>
    <dsp:sp modelId="{EFF5868F-CD6F-3A4D-8766-C747D3D63F30}">
      <dsp:nvSpPr>
        <dsp:cNvPr id="0" name=""/>
        <dsp:cNvSpPr/>
      </dsp:nvSpPr>
      <dsp:spPr>
        <a:xfrm rot="8576141">
          <a:off x="1140955" y="1419774"/>
          <a:ext cx="20000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00002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2C0471-C39F-1C43-9468-E9798E44AAD0}">
      <dsp:nvSpPr>
        <dsp:cNvPr id="0" name=""/>
        <dsp:cNvSpPr/>
      </dsp:nvSpPr>
      <dsp:spPr>
        <a:xfrm>
          <a:off x="203613" y="1480046"/>
          <a:ext cx="1188719" cy="548641"/>
        </a:xfrm>
        <a:prstGeom prst="roundRect">
          <a:avLst/>
        </a:prstGeom>
        <a:solidFill>
          <a:srgbClr val="00674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LARGE ORGANIZATION</a:t>
          </a:r>
        </a:p>
      </dsp:txBody>
      <dsp:txXfrm>
        <a:off x="230395" y="1506828"/>
        <a:ext cx="1135155" cy="4950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537A4-6B61-F644-9EA9-5947E5A18D75}" type="datetimeFigureOut">
              <a:rPr lang="en-US" smtClean="0"/>
              <a:t>12/17/21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6C3356-4E3D-E444-90F2-C03AA4DC0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551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6C3356-4E3D-E444-90F2-C03AA4DC043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978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Date Placeholder 40">
            <a:extLst>
              <a:ext uri="{FF2B5EF4-FFF2-40B4-BE49-F238E27FC236}">
                <a16:creationId xmlns:a16="http://schemas.microsoft.com/office/drawing/2014/main" id="{E7C06ACF-330E-0740-A124-4CC4D5A14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93B7-D09F-BA46-A258-B4039622AFD1}" type="datetimeFigureOut">
              <a:rPr lang="en-US" smtClean="0"/>
              <a:pPr/>
              <a:t>12/17/21</a:t>
            </a:fld>
            <a:endParaRPr lang="en-US"/>
          </a:p>
        </p:txBody>
      </p:sp>
      <p:sp>
        <p:nvSpPr>
          <p:cNvPr id="42" name="Footer Placeholder 41">
            <a:extLst>
              <a:ext uri="{FF2B5EF4-FFF2-40B4-BE49-F238E27FC236}">
                <a16:creationId xmlns:a16="http://schemas.microsoft.com/office/drawing/2014/main" id="{6DF88131-6938-B842-BFC0-EDD889C1C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3" name="Slide Number Placeholder 42">
            <a:extLst>
              <a:ext uri="{FF2B5EF4-FFF2-40B4-BE49-F238E27FC236}">
                <a16:creationId xmlns:a16="http://schemas.microsoft.com/office/drawing/2014/main" id="{41E819A6-7DDA-CE4A-9A4D-E612F1A19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76FA9-F519-1440-9DAF-27F8B7E82D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954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A568F3-4852-D646-BDD7-3C64961C8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45DF6B-74CF-0E41-AF0D-0C297C1FCB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05C730-30BA-B44A-BBA0-9DD024C1DB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492875"/>
            <a:ext cx="1736835" cy="228600"/>
          </a:xfrm>
          <a:prstGeom prst="rect">
            <a:avLst/>
          </a:prstGeom>
        </p:spPr>
        <p:txBody>
          <a:bodyPr vert="horz" lIns="9144" tIns="45720" rIns="9144" bIns="0" rtlCol="0" anchor="b" anchorCtr="0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6493B7-D09F-BA46-A258-B4039622AFD1}" type="datetimeFigureOut">
              <a:rPr lang="en-US" smtClean="0"/>
              <a:pPr/>
              <a:t>12/17/21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CF69EB-42E1-9D4C-8837-91553CAC1A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80139" y="6492875"/>
            <a:ext cx="5862728" cy="228600"/>
          </a:xfrm>
          <a:prstGeom prst="rect">
            <a:avLst/>
          </a:prstGeom>
        </p:spPr>
        <p:txBody>
          <a:bodyPr vert="horz" lIns="9144" tIns="45720" rIns="9144" bIns="0" rtlCol="0" anchor="b" anchorCtr="0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2EE3F2-0BAE-3941-A7DE-603FB85F77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1" y="6492875"/>
            <a:ext cx="901263" cy="228600"/>
          </a:xfrm>
          <a:prstGeom prst="rect">
            <a:avLst/>
          </a:prstGeom>
        </p:spPr>
        <p:txBody>
          <a:bodyPr vert="horz" lIns="9144" tIns="45720" rIns="9144" bIns="0" rtlCol="0" anchor="b" anchorCtr="0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876FA9-F519-1440-9DAF-27F8B7E82D4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C58E98E-75A7-DC4B-8C43-09200751D95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1802343" y="6492874"/>
            <a:ext cx="214275" cy="2286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8D4928D-89C8-A242-8C24-9595A257076A}"/>
              </a:ext>
            </a:extLst>
          </p:cNvPr>
          <p:cNvSpPr txBox="1"/>
          <p:nvPr userDrawn="1"/>
        </p:nvSpPr>
        <p:spPr>
          <a:xfrm>
            <a:off x="10018265" y="6591776"/>
            <a:ext cx="1736835" cy="153888"/>
          </a:xfrm>
          <a:prstGeom prst="rect">
            <a:avLst/>
          </a:prstGeom>
          <a:noFill/>
        </p:spPr>
        <p:txBody>
          <a:bodyPr wrap="square" lIns="9144" rIns="9144" bIns="0" rtlCol="0" anchor="b" anchorCtr="0">
            <a:spAutoFit/>
          </a:bodyPr>
          <a:lstStyle/>
          <a:p>
            <a:pPr algn="r"/>
            <a:r>
              <a:rPr lang="en-US" sz="700" dirty="0">
                <a:solidFill>
                  <a:srgbClr val="6E777D"/>
                </a:solidFill>
              </a:rPr>
              <a:t>Provided courtesy of Trella Health 2022</a:t>
            </a:r>
          </a:p>
        </p:txBody>
      </p:sp>
    </p:spTree>
    <p:extLst>
      <p:ext uri="{BB962C8B-B14F-4D97-AF65-F5344CB8AC3E}">
        <p14:creationId xmlns:p14="http://schemas.microsoft.com/office/powerpoint/2010/main" val="546114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13" Type="http://schemas.openxmlformats.org/officeDocument/2006/relationships/diagramQuickStyle" Target="../diagrams/quickStyle2.xml"/><Relationship Id="rId18" Type="http://schemas.openxmlformats.org/officeDocument/2006/relationships/diagramQuickStyle" Target="../diagrams/quickStyle3.xml"/><Relationship Id="rId26" Type="http://schemas.openxmlformats.org/officeDocument/2006/relationships/diagramData" Target="../diagrams/data5.xml"/><Relationship Id="rId3" Type="http://schemas.openxmlformats.org/officeDocument/2006/relationships/image" Target="../media/image2.jpg"/><Relationship Id="rId21" Type="http://schemas.openxmlformats.org/officeDocument/2006/relationships/diagramData" Target="../diagrams/data4.xml"/><Relationship Id="rId7" Type="http://schemas.openxmlformats.org/officeDocument/2006/relationships/diagramLayout" Target="../diagrams/layout1.xml"/><Relationship Id="rId12" Type="http://schemas.openxmlformats.org/officeDocument/2006/relationships/diagramLayout" Target="../diagrams/layout2.xml"/><Relationship Id="rId17" Type="http://schemas.openxmlformats.org/officeDocument/2006/relationships/diagramLayout" Target="../diagrams/layout3.xml"/><Relationship Id="rId25" Type="http://schemas.microsoft.com/office/2007/relationships/diagramDrawing" Target="../diagrams/drawing4.xml"/><Relationship Id="rId2" Type="http://schemas.openxmlformats.org/officeDocument/2006/relationships/notesSlide" Target="../notesSlides/notesSlide1.xml"/><Relationship Id="rId16" Type="http://schemas.openxmlformats.org/officeDocument/2006/relationships/diagramData" Target="../diagrams/data3.xml"/><Relationship Id="rId20" Type="http://schemas.microsoft.com/office/2007/relationships/diagramDrawing" Target="../diagrams/drawing3.xml"/><Relationship Id="rId29" Type="http://schemas.openxmlformats.org/officeDocument/2006/relationships/diagramColors" Target="../diagrams/colors5.xml"/><Relationship Id="rId1" Type="http://schemas.openxmlformats.org/officeDocument/2006/relationships/slideLayout" Target="../slideLayouts/slideLayout1.xml"/><Relationship Id="rId6" Type="http://schemas.openxmlformats.org/officeDocument/2006/relationships/diagramData" Target="../diagrams/data1.xml"/><Relationship Id="rId11" Type="http://schemas.openxmlformats.org/officeDocument/2006/relationships/diagramData" Target="../diagrams/data2.xml"/><Relationship Id="rId24" Type="http://schemas.openxmlformats.org/officeDocument/2006/relationships/diagramColors" Target="../diagrams/colors4.xml"/><Relationship Id="rId5" Type="http://schemas.openxmlformats.org/officeDocument/2006/relationships/image" Target="../media/image4.svg"/><Relationship Id="rId15" Type="http://schemas.microsoft.com/office/2007/relationships/diagramDrawing" Target="../diagrams/drawing2.xml"/><Relationship Id="rId23" Type="http://schemas.openxmlformats.org/officeDocument/2006/relationships/diagramQuickStyle" Target="../diagrams/quickStyle4.xml"/><Relationship Id="rId28" Type="http://schemas.openxmlformats.org/officeDocument/2006/relationships/diagramQuickStyle" Target="../diagrams/quickStyle5.xml"/><Relationship Id="rId10" Type="http://schemas.microsoft.com/office/2007/relationships/diagramDrawing" Target="../diagrams/drawing1.xml"/><Relationship Id="rId19" Type="http://schemas.openxmlformats.org/officeDocument/2006/relationships/diagramColors" Target="../diagrams/colors3.xml"/><Relationship Id="rId4" Type="http://schemas.openxmlformats.org/officeDocument/2006/relationships/image" Target="../media/image3.png"/><Relationship Id="rId9" Type="http://schemas.openxmlformats.org/officeDocument/2006/relationships/diagramColors" Target="../diagrams/colors1.xml"/><Relationship Id="rId14" Type="http://schemas.openxmlformats.org/officeDocument/2006/relationships/diagramColors" Target="../diagrams/colors2.xml"/><Relationship Id="rId22" Type="http://schemas.openxmlformats.org/officeDocument/2006/relationships/diagramLayout" Target="../diagrams/layout4.xml"/><Relationship Id="rId27" Type="http://schemas.openxmlformats.org/officeDocument/2006/relationships/diagramLayout" Target="../diagrams/layout5.xml"/><Relationship Id="rId30" Type="http://schemas.microsoft.com/office/2007/relationships/diagramDrawing" Target="../diagrams/drawin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BFFD5D20-848D-AC4F-A637-36C57EE179DA}"/>
              </a:ext>
            </a:extLst>
          </p:cNvPr>
          <p:cNvCxnSpPr>
            <a:cxnSpLocks/>
          </p:cNvCxnSpPr>
          <p:nvPr/>
        </p:nvCxnSpPr>
        <p:spPr>
          <a:xfrm>
            <a:off x="4152561" y="461873"/>
            <a:ext cx="0" cy="5750538"/>
          </a:xfrm>
          <a:prstGeom prst="line">
            <a:avLst/>
          </a:prstGeom>
          <a:ln w="9525">
            <a:solidFill>
              <a:srgbClr val="006747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3" name="Picture 82" descr="A picture containing logo&#10;&#10;Description automatically generated">
            <a:extLst>
              <a:ext uri="{FF2B5EF4-FFF2-40B4-BE49-F238E27FC236}">
                <a16:creationId xmlns:a16="http://schemas.microsoft.com/office/drawing/2014/main" id="{662E3166-6D27-964B-BFC7-18E8776881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1027" y="6476674"/>
            <a:ext cx="1844098" cy="336246"/>
          </a:xfrm>
          <a:prstGeom prst="rect">
            <a:avLst/>
          </a:prstGeom>
        </p:spPr>
      </p:pic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1AF10C87-0E57-B34B-AF89-305E314AA304}"/>
              </a:ext>
            </a:extLst>
          </p:cNvPr>
          <p:cNvCxnSpPr>
            <a:cxnSpLocks/>
          </p:cNvCxnSpPr>
          <p:nvPr/>
        </p:nvCxnSpPr>
        <p:spPr>
          <a:xfrm>
            <a:off x="4152561" y="449618"/>
            <a:ext cx="7903752" cy="0"/>
          </a:xfrm>
          <a:prstGeom prst="line">
            <a:avLst/>
          </a:prstGeom>
          <a:ln w="9525">
            <a:solidFill>
              <a:srgbClr val="006747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TextBox 117">
            <a:extLst>
              <a:ext uri="{FF2B5EF4-FFF2-40B4-BE49-F238E27FC236}">
                <a16:creationId xmlns:a16="http://schemas.microsoft.com/office/drawing/2014/main" id="{CBBAAD80-7625-2749-86FD-595E9709AE0A}"/>
              </a:ext>
            </a:extLst>
          </p:cNvPr>
          <p:cNvSpPr txBox="1"/>
          <p:nvPr/>
        </p:nvSpPr>
        <p:spPr>
          <a:xfrm>
            <a:off x="355013" y="461873"/>
            <a:ext cx="2466267" cy="602507"/>
          </a:xfrm>
          <a:prstGeom prst="rect">
            <a:avLst/>
          </a:prstGeom>
          <a:solidFill>
            <a:srgbClr val="C63663"/>
          </a:solidFill>
        </p:spPr>
        <p:txBody>
          <a:bodyPr wrap="square" rIns="457200" rtlCol="0" anchor="ctr" anchorCtr="0">
            <a:normAutofit/>
          </a:bodyPr>
          <a:lstStyle/>
          <a:p>
            <a:r>
              <a:rPr lang="en-US" dirty="0">
                <a:solidFill>
                  <a:schemeClr val="bg1"/>
                </a:solidFill>
                <a:latin typeface="+mj-lt"/>
              </a:rPr>
              <a:t>Persona Nickname</a:t>
            </a:r>
          </a:p>
        </p:txBody>
      </p:sp>
      <p:pic>
        <p:nvPicPr>
          <p:cNvPr id="117" name="Graphic 116">
            <a:extLst>
              <a:ext uri="{FF2B5EF4-FFF2-40B4-BE49-F238E27FC236}">
                <a16:creationId xmlns:a16="http://schemas.microsoft.com/office/drawing/2014/main" id="{98858C63-2209-5243-BD2A-3C4872A7217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920899" y="203205"/>
            <a:ext cx="1946482" cy="1811998"/>
          </a:xfrm>
          <a:prstGeom prst="rect">
            <a:avLst/>
          </a:prstGeom>
        </p:spPr>
      </p:pic>
      <p:sp>
        <p:nvSpPr>
          <p:cNvPr id="122" name="TextBox 121">
            <a:extLst>
              <a:ext uri="{FF2B5EF4-FFF2-40B4-BE49-F238E27FC236}">
                <a16:creationId xmlns:a16="http://schemas.microsoft.com/office/drawing/2014/main" id="{7D4732E2-1D87-D247-9479-BB55E22E03E7}"/>
              </a:ext>
            </a:extLst>
          </p:cNvPr>
          <p:cNvSpPr txBox="1"/>
          <p:nvPr/>
        </p:nvSpPr>
        <p:spPr>
          <a:xfrm>
            <a:off x="355013" y="1901149"/>
            <a:ext cx="3520440" cy="276999"/>
          </a:xfrm>
          <a:prstGeom prst="rect">
            <a:avLst/>
          </a:prstGeom>
          <a:solidFill>
            <a:srgbClr val="C63663"/>
          </a:solidFill>
          <a:ln w="19050">
            <a:solidFill>
              <a:schemeClr val="lt1">
                <a:hueOff val="0"/>
                <a:satOff val="0"/>
                <a:lumOff val="0"/>
              </a:schemeClr>
            </a:solidFill>
          </a:ln>
        </p:spPr>
        <p:txBody>
          <a:bodyPr wrap="square" tIns="0" bIns="0" rtlCol="0" anchor="ctr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BRIEF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47730399-1661-4E44-BA0D-C3A527CC02E9}"/>
              </a:ext>
            </a:extLst>
          </p:cNvPr>
          <p:cNvGraphicFramePr/>
          <p:nvPr/>
        </p:nvGraphicFramePr>
        <p:xfrm>
          <a:off x="355013" y="2599875"/>
          <a:ext cx="3553822" cy="21477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A5D50213-51E6-0941-8CA3-A0639F3710B2}"/>
              </a:ext>
            </a:extLst>
          </p:cNvPr>
          <p:cNvSpPr txBox="1"/>
          <p:nvPr/>
        </p:nvSpPr>
        <p:spPr>
          <a:xfrm>
            <a:off x="355013" y="2281960"/>
            <a:ext cx="3512368" cy="215444"/>
          </a:xfrm>
          <a:prstGeom prst="rect">
            <a:avLst/>
          </a:prstGeom>
          <a:noFill/>
        </p:spPr>
        <p:txBody>
          <a:bodyPr wrap="square" lIns="0" tIns="0" bIns="0" rtlCol="0">
            <a:spAutoFit/>
          </a:bodyPr>
          <a:lstStyle/>
          <a:p>
            <a:r>
              <a:rPr lang="en-US" sz="1400" b="1" dirty="0">
                <a:solidFill>
                  <a:srgbClr val="333F4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Professional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4A231D4-ED95-5040-92FC-6E24CA2ED7F6}"/>
              </a:ext>
            </a:extLst>
          </p:cNvPr>
          <p:cNvSpPr txBox="1"/>
          <p:nvPr/>
        </p:nvSpPr>
        <p:spPr>
          <a:xfrm>
            <a:off x="355013" y="4863287"/>
            <a:ext cx="3512368" cy="215444"/>
          </a:xfrm>
          <a:prstGeom prst="rect">
            <a:avLst/>
          </a:prstGeom>
          <a:noFill/>
        </p:spPr>
        <p:txBody>
          <a:bodyPr wrap="square" lIns="0" tIns="0" bIns="0" rtlCol="0">
            <a:spAutoFit/>
          </a:bodyPr>
          <a:lstStyle/>
          <a:p>
            <a:r>
              <a:rPr lang="en-US" sz="1400" b="1" dirty="0">
                <a:solidFill>
                  <a:srgbClr val="333F4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Personal</a:t>
            </a:r>
          </a:p>
        </p:txBody>
      </p:sp>
      <p:graphicFrame>
        <p:nvGraphicFramePr>
          <p:cNvPr id="39" name="Diagram 38">
            <a:extLst>
              <a:ext uri="{FF2B5EF4-FFF2-40B4-BE49-F238E27FC236}">
                <a16:creationId xmlns:a16="http://schemas.microsoft.com/office/drawing/2014/main" id="{5A934F56-07E9-A544-AA65-C5B8D0F81F4C}"/>
              </a:ext>
            </a:extLst>
          </p:cNvPr>
          <p:cNvGraphicFramePr/>
          <p:nvPr/>
        </p:nvGraphicFramePr>
        <p:xfrm>
          <a:off x="355013" y="5186479"/>
          <a:ext cx="3553822" cy="10577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1" r:lo="rId12" r:qs="rId13" r:cs="rId14"/>
          </a:graphicData>
        </a:graphic>
      </p:graphicFrame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D2720A53-FBA4-E64A-80F5-FDA8918612C6}"/>
              </a:ext>
            </a:extLst>
          </p:cNvPr>
          <p:cNvGraphicFramePr/>
          <p:nvPr/>
        </p:nvGraphicFramePr>
        <p:xfrm>
          <a:off x="4387165" y="584164"/>
          <a:ext cx="7669141" cy="32004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6" r:lo="rId17" r:qs="rId18" r:cs="rId19"/>
          </a:graphicData>
        </a:graphic>
      </p:graphicFrame>
      <p:sp>
        <p:nvSpPr>
          <p:cNvPr id="40" name="TextBox 39">
            <a:extLst>
              <a:ext uri="{FF2B5EF4-FFF2-40B4-BE49-F238E27FC236}">
                <a16:creationId xmlns:a16="http://schemas.microsoft.com/office/drawing/2014/main" id="{C165787F-3352-0E4D-8CC0-C272B9C64463}"/>
              </a:ext>
            </a:extLst>
          </p:cNvPr>
          <p:cNvSpPr txBox="1"/>
          <p:nvPr/>
        </p:nvSpPr>
        <p:spPr>
          <a:xfrm>
            <a:off x="4376680" y="3907559"/>
            <a:ext cx="3512368" cy="215444"/>
          </a:xfrm>
          <a:prstGeom prst="rect">
            <a:avLst/>
          </a:prstGeom>
          <a:noFill/>
        </p:spPr>
        <p:txBody>
          <a:bodyPr wrap="square" lIns="0" tIns="0" bIns="0" rtlCol="0">
            <a:spAutoFit/>
          </a:bodyPr>
          <a:lstStyle/>
          <a:p>
            <a:r>
              <a:rPr lang="en-US" sz="1400" b="1" dirty="0">
                <a:solidFill>
                  <a:srgbClr val="333F4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Buying Authority</a:t>
            </a:r>
            <a:endParaRPr lang="en-US" sz="1400" dirty="0">
              <a:solidFill>
                <a:srgbClr val="333F48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1314AF3A-C6CD-774B-BE24-39FF9A0F81C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23279067"/>
              </p:ext>
            </p:extLst>
          </p:nvPr>
        </p:nvGraphicFramePr>
        <p:xfrm>
          <a:off x="4479987" y="4291792"/>
          <a:ext cx="3787324" cy="19320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1" r:lo="rId22" r:qs="rId23" r:cs="rId24"/>
          </a:graphicData>
        </a:graphic>
      </p:graphicFrame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E4D563B0-9C39-6341-88BA-ACA027982D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14848364"/>
              </p:ext>
            </p:extLst>
          </p:nvPr>
        </p:nvGraphicFramePr>
        <p:xfrm>
          <a:off x="8547603" y="4170137"/>
          <a:ext cx="3367878" cy="2219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6" r:lo="rId27" r:qs="rId28" r:cs="rId29"/>
          </a:graphicData>
        </a:graphic>
      </p:graphicFrame>
    </p:spTree>
    <p:extLst>
      <p:ext uri="{BB962C8B-B14F-4D97-AF65-F5344CB8AC3E}">
        <p14:creationId xmlns:p14="http://schemas.microsoft.com/office/powerpoint/2010/main" val="9997790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7214</TotalTime>
  <Words>185</Words>
  <Application>Microsoft Macintosh PowerPoint</Application>
  <PresentationFormat>Widescreen</PresentationFormat>
  <Paragraphs>40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Hand</dc:creator>
  <cp:lastModifiedBy>David Hand</cp:lastModifiedBy>
  <cp:revision>38</cp:revision>
  <cp:lastPrinted>2021-12-15T23:58:49Z</cp:lastPrinted>
  <dcterms:created xsi:type="dcterms:W3CDTF">2021-12-15T21:13:36Z</dcterms:created>
  <dcterms:modified xsi:type="dcterms:W3CDTF">2021-12-20T21:44:03Z</dcterms:modified>
</cp:coreProperties>
</file>